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5EB_CB2A23E8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4"/>
  </p:sldMasterIdLst>
  <p:notesMasterIdLst>
    <p:notesMasterId r:id="rId15"/>
  </p:notesMasterIdLst>
  <p:handoutMasterIdLst>
    <p:handoutMasterId r:id="rId16"/>
  </p:handoutMasterIdLst>
  <p:sldIdLst>
    <p:sldId id="1519" r:id="rId5"/>
    <p:sldId id="1520" r:id="rId6"/>
    <p:sldId id="1499" r:id="rId7"/>
    <p:sldId id="1532" r:id="rId8"/>
    <p:sldId id="1525" r:id="rId9"/>
    <p:sldId id="1529" r:id="rId10"/>
    <p:sldId id="1530" r:id="rId11"/>
    <p:sldId id="1515" r:id="rId12"/>
    <p:sldId id="1526" r:id="rId13"/>
    <p:sldId id="151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44676E5-EE72-DDEF-F437-6493E5412ED1}" name="Medeiros, Vitor" initials="MV" userId="S::vitor.medeiros@magna.com::988f5e32-348a-4e8f-b206-f78809b513e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4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AE5C4-B124-67D8-642C-C21002F560C3}" v="440" dt="2025-06-26T19:57:17.450"/>
    <p1510:client id="{0ABFED69-60DE-165C-27FD-C68E134C6604}" v="17" dt="2025-06-27T13:51:03.380"/>
    <p1510:client id="{311AB124-A3BC-7CDB-AEB4-A749605F0CBF}" v="162" dt="2025-06-26T15:48:55.948"/>
    <p1510:client id="{C35AE17B-7048-86A7-4F6C-DB10082BDAA1}" v="1370" dt="2025-06-26T15:42:47.664"/>
    <p1510:client id="{DFC60C72-25A2-3C22-214D-AB7DE6BC250A}" v="30" dt="2025-06-26T15:55:13.098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deiros, Vitor" userId="S::vitor.medeiros@magna.com::988f5e32-348a-4e8f-b206-f78809b513e1" providerId="AD" clId="Web-{C35AE17B-7048-86A7-4F6C-DB10082BDAA1}"/>
    <pc:docChg chg="mod addSld delSld modSld sldOrd">
      <pc:chgData name="Medeiros, Vitor" userId="S::vitor.medeiros@magna.com::988f5e32-348a-4e8f-b206-f78809b513e1" providerId="AD" clId="Web-{C35AE17B-7048-86A7-4F6C-DB10082BDAA1}" dt="2025-06-26T15:42:47.664" v="1108" actId="1076"/>
      <pc:docMkLst>
        <pc:docMk/>
      </pc:docMkLst>
      <pc:sldChg chg="addSp modSp">
        <pc:chgData name="Medeiros, Vitor" userId="S::vitor.medeiros@magna.com::988f5e32-348a-4e8f-b206-f78809b513e1" providerId="AD" clId="Web-{C35AE17B-7048-86A7-4F6C-DB10082BDAA1}" dt="2025-06-26T15:20:05.587" v="945" actId="20577"/>
        <pc:sldMkLst>
          <pc:docMk/>
          <pc:sldMk cId="1751885377" sldId="1499"/>
        </pc:sldMkLst>
        <pc:spChg chg="mod">
          <ac:chgData name="Medeiros, Vitor" userId="S::vitor.medeiros@magna.com::988f5e32-348a-4e8f-b206-f78809b513e1" providerId="AD" clId="Web-{C35AE17B-7048-86A7-4F6C-DB10082BDAA1}" dt="2025-06-26T14:30:33.255" v="269" actId="1076"/>
          <ac:spMkLst>
            <pc:docMk/>
            <pc:sldMk cId="1751885377" sldId="1499"/>
            <ac:spMk id="2" creationId="{1ECC7084-C959-6935-0D99-455326A78F99}"/>
          </ac:spMkLst>
        </pc:spChg>
        <pc:spChg chg="add mod">
          <ac:chgData name="Medeiros, Vitor" userId="S::vitor.medeiros@magna.com::988f5e32-348a-4e8f-b206-f78809b513e1" providerId="AD" clId="Web-{C35AE17B-7048-86A7-4F6C-DB10082BDAA1}" dt="2025-06-26T15:20:05.587" v="945" actId="20577"/>
          <ac:spMkLst>
            <pc:docMk/>
            <pc:sldMk cId="1751885377" sldId="1499"/>
            <ac:spMk id="3" creationId="{E96C7AA4-AE9C-F875-ADC9-4ABC616A8263}"/>
          </ac:spMkLst>
        </pc:spChg>
      </pc:sldChg>
      <pc:sldChg chg="del">
        <pc:chgData name="Medeiros, Vitor" userId="S::vitor.medeiros@magna.com::988f5e32-348a-4e8f-b206-f78809b513e1" providerId="AD" clId="Web-{C35AE17B-7048-86A7-4F6C-DB10082BDAA1}" dt="2025-06-26T15:16:08.847" v="875"/>
        <pc:sldMkLst>
          <pc:docMk/>
          <pc:sldMk cId="1858387724" sldId="1502"/>
        </pc:sldMkLst>
      </pc:sldChg>
      <pc:sldChg chg="del">
        <pc:chgData name="Medeiros, Vitor" userId="S::vitor.medeiros@magna.com::988f5e32-348a-4e8f-b206-f78809b513e1" providerId="AD" clId="Web-{C35AE17B-7048-86A7-4F6C-DB10082BDAA1}" dt="2025-06-26T15:19:29.524" v="932"/>
        <pc:sldMkLst>
          <pc:docMk/>
          <pc:sldMk cId="2236553916" sldId="1511"/>
        </pc:sldMkLst>
      </pc:sldChg>
      <pc:sldChg chg="addSp delSp modSp">
        <pc:chgData name="Medeiros, Vitor" userId="S::vitor.medeiros@magna.com::988f5e32-348a-4e8f-b206-f78809b513e1" providerId="AD" clId="Web-{C35AE17B-7048-86A7-4F6C-DB10082BDAA1}" dt="2025-06-26T15:15:59.128" v="873"/>
        <pc:sldMkLst>
          <pc:docMk/>
          <pc:sldMk cId="3272732094" sldId="1512"/>
        </pc:sldMkLst>
        <pc:spChg chg="mod">
          <ac:chgData name="Medeiros, Vitor" userId="S::vitor.medeiros@magna.com::988f5e32-348a-4e8f-b206-f78809b513e1" providerId="AD" clId="Web-{C35AE17B-7048-86A7-4F6C-DB10082BDAA1}" dt="2025-06-26T15:15:40.597" v="869" actId="20577"/>
          <ac:spMkLst>
            <pc:docMk/>
            <pc:sldMk cId="3272732094" sldId="1512"/>
            <ac:spMk id="2" creationId="{29BA87EA-8BB3-79C6-656A-1A8ABD658D7E}"/>
          </ac:spMkLst>
        </pc:spChg>
        <pc:spChg chg="del">
          <ac:chgData name="Medeiros, Vitor" userId="S::vitor.medeiros@magna.com::988f5e32-348a-4e8f-b206-f78809b513e1" providerId="AD" clId="Web-{C35AE17B-7048-86A7-4F6C-DB10082BDAA1}" dt="2025-06-26T15:15:43.565" v="870"/>
          <ac:spMkLst>
            <pc:docMk/>
            <pc:sldMk cId="3272732094" sldId="1512"/>
            <ac:spMk id="3" creationId="{E61DF94A-DA27-1E29-408E-F5360E814FB0}"/>
          </ac:spMkLst>
        </pc:spChg>
        <pc:spChg chg="add del mod">
          <ac:chgData name="Medeiros, Vitor" userId="S::vitor.medeiros@magna.com::988f5e32-348a-4e8f-b206-f78809b513e1" providerId="AD" clId="Web-{C35AE17B-7048-86A7-4F6C-DB10082BDAA1}" dt="2025-06-26T15:15:46.019" v="871"/>
          <ac:spMkLst>
            <pc:docMk/>
            <pc:sldMk cId="3272732094" sldId="1512"/>
            <ac:spMk id="5" creationId="{F45A857D-62DA-9A35-325D-1F291979CB9D}"/>
          </ac:spMkLst>
        </pc:spChg>
        <pc:spChg chg="add del mod">
          <ac:chgData name="Medeiros, Vitor" userId="S::vitor.medeiros@magna.com::988f5e32-348a-4e8f-b206-f78809b513e1" providerId="AD" clId="Web-{C35AE17B-7048-86A7-4F6C-DB10082BDAA1}" dt="2025-06-26T15:15:59.128" v="873"/>
          <ac:spMkLst>
            <pc:docMk/>
            <pc:sldMk cId="3272732094" sldId="1512"/>
            <ac:spMk id="7" creationId="{00882606-8B20-7DB9-6667-B0DCDD2F77B8}"/>
          </ac:spMkLst>
        </pc:spChg>
        <pc:picChg chg="del">
          <ac:chgData name="Medeiros, Vitor" userId="S::vitor.medeiros@magna.com::988f5e32-348a-4e8f-b206-f78809b513e1" providerId="AD" clId="Web-{C35AE17B-7048-86A7-4F6C-DB10082BDAA1}" dt="2025-06-26T15:15:47.519" v="872"/>
          <ac:picMkLst>
            <pc:docMk/>
            <pc:sldMk cId="3272732094" sldId="1512"/>
            <ac:picMk id="9" creationId="{D711D4FA-3708-23A0-58EB-81F8E494DE3B}"/>
          </ac:picMkLst>
        </pc:picChg>
      </pc:sldChg>
      <pc:sldChg chg="addSp delSp modSp ord">
        <pc:chgData name="Medeiros, Vitor" userId="S::vitor.medeiros@magna.com::988f5e32-348a-4e8f-b206-f78809b513e1" providerId="AD" clId="Web-{C35AE17B-7048-86A7-4F6C-DB10082BDAA1}" dt="2025-06-26T15:42:23.117" v="1105" actId="20577"/>
        <pc:sldMkLst>
          <pc:docMk/>
          <pc:sldMk cId="3408536552" sldId="1515"/>
        </pc:sldMkLst>
        <pc:spChg chg="del">
          <ac:chgData name="Medeiros, Vitor" userId="S::vitor.medeiros@magna.com::988f5e32-348a-4e8f-b206-f78809b513e1" providerId="AD" clId="Web-{C35AE17B-7048-86A7-4F6C-DB10082BDAA1}" dt="2025-06-26T15:16:22.160" v="881"/>
          <ac:spMkLst>
            <pc:docMk/>
            <pc:sldMk cId="3408536552" sldId="1515"/>
            <ac:spMk id="2" creationId="{DB22CC9C-AE86-D77D-2F74-8B39860A88F6}"/>
          </ac:spMkLst>
        </pc:spChg>
        <pc:spChg chg="mod">
          <ac:chgData name="Medeiros, Vitor" userId="S::vitor.medeiros@magna.com::988f5e32-348a-4e8f-b206-f78809b513e1" providerId="AD" clId="Web-{C35AE17B-7048-86A7-4F6C-DB10082BDAA1}" dt="2025-06-26T15:17:26.740" v="895" actId="1076"/>
          <ac:spMkLst>
            <pc:docMk/>
            <pc:sldMk cId="3408536552" sldId="1515"/>
            <ac:spMk id="3" creationId="{24CAA463-F531-1FC1-6826-167C367BDDA1}"/>
          </ac:spMkLst>
        </pc:spChg>
        <pc:spChg chg="add del mod">
          <ac:chgData name="Medeiros, Vitor" userId="S::vitor.medeiros@magna.com::988f5e32-348a-4e8f-b206-f78809b513e1" providerId="AD" clId="Web-{C35AE17B-7048-86A7-4F6C-DB10082BDAA1}" dt="2025-06-26T15:16:36.317" v="883"/>
          <ac:spMkLst>
            <pc:docMk/>
            <pc:sldMk cId="3408536552" sldId="1515"/>
            <ac:spMk id="5" creationId="{FF2BB545-1E20-B68D-E33D-45610698978C}"/>
          </ac:spMkLst>
        </pc:spChg>
        <pc:spChg chg="add mod">
          <ac:chgData name="Medeiros, Vitor" userId="S::vitor.medeiros@magna.com::988f5e32-348a-4e8f-b206-f78809b513e1" providerId="AD" clId="Web-{C35AE17B-7048-86A7-4F6C-DB10082BDAA1}" dt="2025-06-26T15:42:23.117" v="1105" actId="20577"/>
          <ac:spMkLst>
            <pc:docMk/>
            <pc:sldMk cId="3408536552" sldId="1515"/>
            <ac:spMk id="6" creationId="{9FC09C47-1510-1D6F-8E24-6B7F63E0D5B1}"/>
          </ac:spMkLst>
        </pc:spChg>
      </pc:sldChg>
      <pc:sldChg chg="del">
        <pc:chgData name="Medeiros, Vitor" userId="S::vitor.medeiros@magna.com::988f5e32-348a-4e8f-b206-f78809b513e1" providerId="AD" clId="Web-{C35AE17B-7048-86A7-4F6C-DB10082BDAA1}" dt="2025-06-26T15:16:05.675" v="874"/>
        <pc:sldMkLst>
          <pc:docMk/>
          <pc:sldMk cId="2123826751" sldId="1517"/>
        </pc:sldMkLst>
      </pc:sldChg>
      <pc:sldChg chg="modSp">
        <pc:chgData name="Medeiros, Vitor" userId="S::vitor.medeiros@magna.com::988f5e32-348a-4e8f-b206-f78809b513e1" providerId="AD" clId="Web-{C35AE17B-7048-86A7-4F6C-DB10082BDAA1}" dt="2025-06-26T14:26:24.968" v="137" actId="14100"/>
        <pc:sldMkLst>
          <pc:docMk/>
          <pc:sldMk cId="396911713" sldId="1519"/>
        </pc:sldMkLst>
        <pc:spChg chg="mod">
          <ac:chgData name="Medeiros, Vitor" userId="S::vitor.medeiros@magna.com::988f5e32-348a-4e8f-b206-f78809b513e1" providerId="AD" clId="Web-{C35AE17B-7048-86A7-4F6C-DB10082BDAA1}" dt="2025-06-26T13:51:50.438" v="70" actId="1076"/>
          <ac:spMkLst>
            <pc:docMk/>
            <pc:sldMk cId="396911713" sldId="1519"/>
            <ac:spMk id="5" creationId="{B2608C23-AAC7-24F5-F2C0-159F3F981C2A}"/>
          </ac:spMkLst>
        </pc:spChg>
        <pc:spChg chg="mod">
          <ac:chgData name="Medeiros, Vitor" userId="S::vitor.medeiros@magna.com::988f5e32-348a-4e8f-b206-f78809b513e1" providerId="AD" clId="Web-{C35AE17B-7048-86A7-4F6C-DB10082BDAA1}" dt="2025-06-26T14:26:24.968" v="137" actId="14100"/>
          <ac:spMkLst>
            <pc:docMk/>
            <pc:sldMk cId="396911713" sldId="1519"/>
            <ac:spMk id="6" creationId="{BDE37C8C-B9EB-77D8-9402-9E66A29BE49B}"/>
          </ac:spMkLst>
        </pc:spChg>
      </pc:sldChg>
      <pc:sldChg chg="addSp delSp modSp">
        <pc:chgData name="Medeiros, Vitor" userId="S::vitor.medeiros@magna.com::988f5e32-348a-4e8f-b206-f78809b513e1" providerId="AD" clId="Web-{C35AE17B-7048-86A7-4F6C-DB10082BDAA1}" dt="2025-06-26T15:42:47.664" v="1108" actId="1076"/>
        <pc:sldMkLst>
          <pc:docMk/>
          <pc:sldMk cId="3664579516" sldId="1520"/>
        </pc:sldMkLst>
        <pc:spChg chg="mod">
          <ac:chgData name="Medeiros, Vitor" userId="S::vitor.medeiros@magna.com::988f5e32-348a-4e8f-b206-f78809b513e1" providerId="AD" clId="Web-{C35AE17B-7048-86A7-4F6C-DB10082BDAA1}" dt="2025-06-26T14:24:50.169" v="102" actId="1076"/>
          <ac:spMkLst>
            <pc:docMk/>
            <pc:sldMk cId="3664579516" sldId="1520"/>
            <ac:spMk id="2" creationId="{ABCB9519-237E-F154-0775-DC5A3CDF75BA}"/>
          </ac:spMkLst>
        </pc:spChg>
        <pc:spChg chg="mod">
          <ac:chgData name="Medeiros, Vitor" userId="S::vitor.medeiros@magna.com::988f5e32-348a-4e8f-b206-f78809b513e1" providerId="AD" clId="Web-{C35AE17B-7048-86A7-4F6C-DB10082BDAA1}" dt="2025-06-26T15:10:30.199" v="822" actId="20577"/>
          <ac:spMkLst>
            <pc:docMk/>
            <pc:sldMk cId="3664579516" sldId="1520"/>
            <ac:spMk id="3" creationId="{638ACC6B-C7FD-0935-2022-57CCC9D64B5D}"/>
          </ac:spMkLst>
        </pc:spChg>
        <pc:spChg chg="add del mod">
          <ac:chgData name="Medeiros, Vitor" userId="S::vitor.medeiros@magna.com::988f5e32-348a-4e8f-b206-f78809b513e1" providerId="AD" clId="Web-{C35AE17B-7048-86A7-4F6C-DB10082BDAA1}" dt="2025-06-26T14:29:44.488" v="249"/>
          <ac:spMkLst>
            <pc:docMk/>
            <pc:sldMk cId="3664579516" sldId="1520"/>
            <ac:spMk id="4" creationId="{80DFD35C-4BF7-11CA-3E36-3CA5A491749B}"/>
          </ac:spMkLst>
        </pc:spChg>
        <pc:spChg chg="add del mod">
          <ac:chgData name="Medeiros, Vitor" userId="S::vitor.medeiros@magna.com::988f5e32-348a-4e8f-b206-f78809b513e1" providerId="AD" clId="Web-{C35AE17B-7048-86A7-4F6C-DB10082BDAA1}" dt="2025-06-26T13:54:01.396" v="78"/>
          <ac:spMkLst>
            <pc:docMk/>
            <pc:sldMk cId="3664579516" sldId="1520"/>
            <ac:spMk id="5" creationId="{765CB712-DD14-14BC-E4C6-498DD9772BA4}"/>
          </ac:spMkLst>
        </pc:spChg>
        <pc:spChg chg="add mod">
          <ac:chgData name="Medeiros, Vitor" userId="S::vitor.medeiros@magna.com::988f5e32-348a-4e8f-b206-f78809b513e1" providerId="AD" clId="Web-{C35AE17B-7048-86A7-4F6C-DB10082BDAA1}" dt="2025-06-26T14:25:30.436" v="111" actId="1076"/>
          <ac:spMkLst>
            <pc:docMk/>
            <pc:sldMk cId="3664579516" sldId="1520"/>
            <ac:spMk id="5" creationId="{76A95BD1-CDDD-353C-22EF-7CA9230CFDF7}"/>
          </ac:spMkLst>
        </pc:spChg>
        <pc:spChg chg="add mod">
          <ac:chgData name="Medeiros, Vitor" userId="S::vitor.medeiros@magna.com::988f5e32-348a-4e8f-b206-f78809b513e1" providerId="AD" clId="Web-{C35AE17B-7048-86A7-4F6C-DB10082BDAA1}" dt="2025-06-26T14:25:37.952" v="115" actId="1076"/>
          <ac:spMkLst>
            <pc:docMk/>
            <pc:sldMk cId="3664579516" sldId="1520"/>
            <ac:spMk id="6" creationId="{63B3BAEB-0629-8ADC-F5F4-18CC062A52C6}"/>
          </ac:spMkLst>
        </pc:spChg>
        <pc:spChg chg="add del">
          <ac:chgData name="Medeiros, Vitor" userId="S::vitor.medeiros@magna.com::988f5e32-348a-4e8f-b206-f78809b513e1" providerId="AD" clId="Web-{C35AE17B-7048-86A7-4F6C-DB10082BDAA1}" dt="2025-06-26T14:25:41.358" v="119"/>
          <ac:spMkLst>
            <pc:docMk/>
            <pc:sldMk cId="3664579516" sldId="1520"/>
            <ac:spMk id="7" creationId="{C0B8545A-ACFC-5139-D71E-05BA9CCBF32F}"/>
          </ac:spMkLst>
        </pc:spChg>
        <pc:spChg chg="add mod">
          <ac:chgData name="Medeiros, Vitor" userId="S::vitor.medeiros@magna.com::988f5e32-348a-4e8f-b206-f78809b513e1" providerId="AD" clId="Web-{C35AE17B-7048-86A7-4F6C-DB10082BDAA1}" dt="2025-06-26T14:25:46.561" v="121" actId="1076"/>
          <ac:spMkLst>
            <pc:docMk/>
            <pc:sldMk cId="3664579516" sldId="1520"/>
            <ac:spMk id="8" creationId="{4B047203-49AB-45E8-96EB-C28570669AC0}"/>
          </ac:spMkLst>
        </pc:spChg>
        <pc:spChg chg="add del mod">
          <ac:chgData name="Medeiros, Vitor" userId="S::vitor.medeiros@magna.com::988f5e32-348a-4e8f-b206-f78809b513e1" providerId="AD" clId="Web-{C35AE17B-7048-86A7-4F6C-DB10082BDAA1}" dt="2025-06-26T13:54:12.569" v="81"/>
          <ac:spMkLst>
            <pc:docMk/>
            <pc:sldMk cId="3664579516" sldId="1520"/>
            <ac:spMk id="8" creationId="{F5C203AC-ABC6-6017-9CF5-85C1FE96B24D}"/>
          </ac:spMkLst>
        </pc:spChg>
        <pc:spChg chg="add del mod">
          <ac:chgData name="Medeiros, Vitor" userId="S::vitor.medeiros@magna.com::988f5e32-348a-4e8f-b206-f78809b513e1" providerId="AD" clId="Web-{C35AE17B-7048-86A7-4F6C-DB10082BDAA1}" dt="2025-06-26T14:29:33.707" v="248"/>
          <ac:spMkLst>
            <pc:docMk/>
            <pc:sldMk cId="3664579516" sldId="1520"/>
            <ac:spMk id="10" creationId="{B342BEA7-119A-49D6-983F-61DECF517F95}"/>
          </ac:spMkLst>
        </pc:spChg>
        <pc:spChg chg="add del">
          <ac:chgData name="Medeiros, Vitor" userId="S::vitor.medeiros@magna.com::988f5e32-348a-4e8f-b206-f78809b513e1" providerId="AD" clId="Web-{C35AE17B-7048-86A7-4F6C-DB10082BDAA1}" dt="2025-06-26T14:25:57.311" v="127"/>
          <ac:spMkLst>
            <pc:docMk/>
            <pc:sldMk cId="3664579516" sldId="1520"/>
            <ac:spMk id="11" creationId="{4E58E14B-F957-8E72-10F2-E3F285A148F4}"/>
          </ac:spMkLst>
        </pc:spChg>
        <pc:spChg chg="add del mod">
          <ac:chgData name="Medeiros, Vitor" userId="S::vitor.medeiros@magna.com::988f5e32-348a-4e8f-b206-f78809b513e1" providerId="AD" clId="Web-{C35AE17B-7048-86A7-4F6C-DB10082BDAA1}" dt="2025-06-26T14:29:32.738" v="247"/>
          <ac:spMkLst>
            <pc:docMk/>
            <pc:sldMk cId="3664579516" sldId="1520"/>
            <ac:spMk id="12" creationId="{129DD28C-4255-EFDD-088A-7FF471C96F3E}"/>
          </ac:spMkLst>
        </pc:spChg>
        <pc:spChg chg="add mod">
          <ac:chgData name="Medeiros, Vitor" userId="S::vitor.medeiros@magna.com::988f5e32-348a-4e8f-b206-f78809b513e1" providerId="AD" clId="Web-{C35AE17B-7048-86A7-4F6C-DB10082BDAA1}" dt="2025-06-26T15:42:47.664" v="1108" actId="1076"/>
          <ac:spMkLst>
            <pc:docMk/>
            <pc:sldMk cId="3664579516" sldId="1520"/>
            <ac:spMk id="13" creationId="{65D98C2B-6C4C-C117-93AD-D148DCC3E897}"/>
          </ac:spMkLst>
        </pc:spChg>
        <pc:spChg chg="add del">
          <ac:chgData name="Medeiros, Vitor" userId="S::vitor.medeiros@magna.com::988f5e32-348a-4e8f-b206-f78809b513e1" providerId="AD" clId="Web-{C35AE17B-7048-86A7-4F6C-DB10082BDAA1}" dt="2025-06-26T14:29:58.395" v="255"/>
          <ac:spMkLst>
            <pc:docMk/>
            <pc:sldMk cId="3664579516" sldId="1520"/>
            <ac:spMk id="14" creationId="{56755A2B-5682-D9F7-C479-F234E4B3C9B5}"/>
          </ac:spMkLst>
        </pc:spChg>
        <pc:picChg chg="add del mod ord">
          <ac:chgData name="Medeiros, Vitor" userId="S::vitor.medeiros@magna.com::988f5e32-348a-4e8f-b206-f78809b513e1" providerId="AD" clId="Web-{C35AE17B-7048-86A7-4F6C-DB10082BDAA1}" dt="2025-06-26T13:54:09.584" v="80"/>
          <ac:picMkLst>
            <pc:docMk/>
            <pc:sldMk cId="3664579516" sldId="1520"/>
            <ac:picMk id="6" creationId="{57D55E63-37DE-D040-6CEC-3A12494779DE}"/>
          </ac:picMkLst>
        </pc:picChg>
        <pc:picChg chg="add mod">
          <ac:chgData name="Medeiros, Vitor" userId="S::vitor.medeiros@magna.com::988f5e32-348a-4e8f-b206-f78809b513e1" providerId="AD" clId="Web-{C35AE17B-7048-86A7-4F6C-DB10082BDAA1}" dt="2025-06-26T14:25:54.483" v="126" actId="1076"/>
          <ac:picMkLst>
            <pc:docMk/>
            <pc:sldMk cId="3664579516" sldId="1520"/>
            <ac:picMk id="9" creationId="{A59644CF-C7F0-1EE8-4763-287D887A9F04}"/>
          </ac:picMkLst>
        </pc:picChg>
        <pc:picChg chg="del">
          <ac:chgData name="Medeiros, Vitor" userId="S::vitor.medeiros@magna.com::988f5e32-348a-4e8f-b206-f78809b513e1" providerId="AD" clId="Web-{C35AE17B-7048-86A7-4F6C-DB10082BDAA1}" dt="2025-06-26T13:52:11.627" v="76"/>
          <ac:picMkLst>
            <pc:docMk/>
            <pc:sldMk cId="3664579516" sldId="1520"/>
            <ac:picMk id="10" creationId="{B252F4F5-0329-8056-5431-FB2A9E334CE2}"/>
          </ac:picMkLst>
        </pc:picChg>
      </pc:sldChg>
      <pc:sldChg chg="del">
        <pc:chgData name="Medeiros, Vitor" userId="S::vitor.medeiros@magna.com::988f5e32-348a-4e8f-b206-f78809b513e1" providerId="AD" clId="Web-{C35AE17B-7048-86A7-4F6C-DB10082BDAA1}" dt="2025-06-26T15:16:10.832" v="877"/>
        <pc:sldMkLst>
          <pc:docMk/>
          <pc:sldMk cId="848145152" sldId="1521"/>
        </pc:sldMkLst>
      </pc:sldChg>
      <pc:sldChg chg="del">
        <pc:chgData name="Medeiros, Vitor" userId="S::vitor.medeiros@magna.com::988f5e32-348a-4e8f-b206-f78809b513e1" providerId="AD" clId="Web-{C35AE17B-7048-86A7-4F6C-DB10082BDAA1}" dt="2025-06-26T15:19:30.680" v="933"/>
        <pc:sldMkLst>
          <pc:docMk/>
          <pc:sldMk cId="834862053" sldId="1522"/>
        </pc:sldMkLst>
      </pc:sldChg>
      <pc:sldChg chg="del">
        <pc:chgData name="Medeiros, Vitor" userId="S::vitor.medeiros@magna.com::988f5e32-348a-4e8f-b206-f78809b513e1" providerId="AD" clId="Web-{C35AE17B-7048-86A7-4F6C-DB10082BDAA1}" dt="2025-06-26T15:16:09.675" v="876"/>
        <pc:sldMkLst>
          <pc:docMk/>
          <pc:sldMk cId="1910891657" sldId="1524"/>
        </pc:sldMkLst>
      </pc:sldChg>
      <pc:sldChg chg="addSp delSp modSp add replId">
        <pc:chgData name="Medeiros, Vitor" userId="S::vitor.medeiros@magna.com::988f5e32-348a-4e8f-b206-f78809b513e1" providerId="AD" clId="Web-{C35AE17B-7048-86A7-4F6C-DB10082BDAA1}" dt="2025-06-26T15:18:58.570" v="926" actId="20577"/>
        <pc:sldMkLst>
          <pc:docMk/>
          <pc:sldMk cId="198139373" sldId="1525"/>
        </pc:sldMkLst>
        <pc:spChg chg="mod">
          <ac:chgData name="Medeiros, Vitor" userId="S::vitor.medeiros@magna.com::988f5e32-348a-4e8f-b206-f78809b513e1" providerId="AD" clId="Web-{C35AE17B-7048-86A7-4F6C-DB10082BDAA1}" dt="2025-06-26T15:18:58.570" v="926" actId="20577"/>
          <ac:spMkLst>
            <pc:docMk/>
            <pc:sldMk cId="198139373" sldId="1525"/>
            <ac:spMk id="2" creationId="{608C876C-6BCD-B5AF-F8E0-64C738D3FC02}"/>
          </ac:spMkLst>
        </pc:spChg>
        <pc:spChg chg="del mod">
          <ac:chgData name="Medeiros, Vitor" userId="S::vitor.medeiros@magna.com::988f5e32-348a-4e8f-b206-f78809b513e1" providerId="AD" clId="Web-{C35AE17B-7048-86A7-4F6C-DB10082BDAA1}" dt="2025-06-26T14:33:56.416" v="397"/>
          <ac:spMkLst>
            <pc:docMk/>
            <pc:sldMk cId="198139373" sldId="1525"/>
            <ac:spMk id="3" creationId="{F02A1E4B-3EF7-980C-4BF9-0E7BDC06E22C}"/>
          </ac:spMkLst>
        </pc:spChg>
        <pc:spChg chg="add del mod">
          <ac:chgData name="Medeiros, Vitor" userId="S::vitor.medeiros@magna.com::988f5e32-348a-4e8f-b206-f78809b513e1" providerId="AD" clId="Web-{C35AE17B-7048-86A7-4F6C-DB10082BDAA1}" dt="2025-06-26T14:35:47.481" v="409"/>
          <ac:spMkLst>
            <pc:docMk/>
            <pc:sldMk cId="198139373" sldId="1525"/>
            <ac:spMk id="4" creationId="{131B6433-2DC7-693F-106F-769079A1B836}"/>
          </ac:spMkLst>
        </pc:spChg>
        <pc:spChg chg="add mod">
          <ac:chgData name="Medeiros, Vitor" userId="S::vitor.medeiros@magna.com::988f5e32-348a-4e8f-b206-f78809b513e1" providerId="AD" clId="Web-{C35AE17B-7048-86A7-4F6C-DB10082BDAA1}" dt="2025-06-26T14:49:16.811" v="632" actId="20577"/>
          <ac:spMkLst>
            <pc:docMk/>
            <pc:sldMk cId="198139373" sldId="1525"/>
            <ac:spMk id="6" creationId="{B28B4AFA-B9A9-7395-6370-0D79D3B1F6EE}"/>
          </ac:spMkLst>
        </pc:spChg>
        <pc:spChg chg="add mod">
          <ac:chgData name="Medeiros, Vitor" userId="S::vitor.medeiros@magna.com::988f5e32-348a-4e8f-b206-f78809b513e1" providerId="AD" clId="Web-{C35AE17B-7048-86A7-4F6C-DB10082BDAA1}" dt="2025-06-26T14:49:13.608" v="631" actId="20577"/>
          <ac:spMkLst>
            <pc:docMk/>
            <pc:sldMk cId="198139373" sldId="1525"/>
            <ac:spMk id="8" creationId="{34266DF7-25AF-BE43-BE4A-96EDA5EF2229}"/>
          </ac:spMkLst>
        </pc:spChg>
        <pc:spChg chg="add mod">
          <ac:chgData name="Medeiros, Vitor" userId="S::vitor.medeiros@magna.com::988f5e32-348a-4e8f-b206-f78809b513e1" providerId="AD" clId="Web-{C35AE17B-7048-86A7-4F6C-DB10082BDAA1}" dt="2025-06-26T14:49:19.249" v="634" actId="20577"/>
          <ac:spMkLst>
            <pc:docMk/>
            <pc:sldMk cId="198139373" sldId="1525"/>
            <ac:spMk id="10" creationId="{78994A75-3F64-D8FC-61CA-4559A7CDF5CE}"/>
          </ac:spMkLst>
        </pc:spChg>
        <pc:spChg chg="add mod">
          <ac:chgData name="Medeiros, Vitor" userId="S::vitor.medeiros@magna.com::988f5e32-348a-4e8f-b206-f78809b513e1" providerId="AD" clId="Web-{C35AE17B-7048-86A7-4F6C-DB10082BDAA1}" dt="2025-06-26T14:49:23.718" v="638" actId="20577"/>
          <ac:spMkLst>
            <pc:docMk/>
            <pc:sldMk cId="198139373" sldId="1525"/>
            <ac:spMk id="13" creationId="{D768FE7C-3414-1549-38CB-148E5028112A}"/>
          </ac:spMkLst>
        </pc:spChg>
        <pc:spChg chg="add mod">
          <ac:chgData name="Medeiros, Vitor" userId="S::vitor.medeiros@magna.com::988f5e32-348a-4e8f-b206-f78809b513e1" providerId="AD" clId="Web-{C35AE17B-7048-86A7-4F6C-DB10082BDAA1}" dt="2025-06-26T14:49:21.749" v="636" actId="20577"/>
          <ac:spMkLst>
            <pc:docMk/>
            <pc:sldMk cId="198139373" sldId="1525"/>
            <ac:spMk id="15" creationId="{FF2E57AA-7A1E-96DF-53B0-FD0D3773F224}"/>
          </ac:spMkLst>
        </pc:spChg>
        <pc:spChg chg="add mod">
          <ac:chgData name="Medeiros, Vitor" userId="S::vitor.medeiros@magna.com::988f5e32-348a-4e8f-b206-f78809b513e1" providerId="AD" clId="Web-{C35AE17B-7048-86A7-4F6C-DB10082BDAA1}" dt="2025-06-26T14:49:20.296" v="635" actId="20577"/>
          <ac:spMkLst>
            <pc:docMk/>
            <pc:sldMk cId="198139373" sldId="1525"/>
            <ac:spMk id="16" creationId="{91A5C269-F747-89BF-AA2F-71E2FEEB53B4}"/>
          </ac:spMkLst>
        </pc:spChg>
        <pc:spChg chg="add mod">
          <ac:chgData name="Medeiros, Vitor" userId="S::vitor.medeiros@magna.com::988f5e32-348a-4e8f-b206-f78809b513e1" providerId="AD" clId="Web-{C35AE17B-7048-86A7-4F6C-DB10082BDAA1}" dt="2025-06-26T14:42:13.583" v="526" actId="1076"/>
          <ac:spMkLst>
            <pc:docMk/>
            <pc:sldMk cId="198139373" sldId="1525"/>
            <ac:spMk id="19" creationId="{7AE3CC63-6E93-09B2-33E9-B54E32A7B62B}"/>
          </ac:spMkLst>
        </pc:spChg>
        <pc:spChg chg="add del">
          <ac:chgData name="Medeiros, Vitor" userId="S::vitor.medeiros@magna.com::988f5e32-348a-4e8f-b206-f78809b513e1" providerId="AD" clId="Web-{C35AE17B-7048-86A7-4F6C-DB10082BDAA1}" dt="2025-06-26T14:49:33.156" v="640"/>
          <ac:spMkLst>
            <pc:docMk/>
            <pc:sldMk cId="198139373" sldId="1525"/>
            <ac:spMk id="37" creationId="{7521E928-E099-3416-3460-4398CD1DAAC4}"/>
          </ac:spMkLst>
        </pc:spChg>
        <pc:spChg chg="add mod">
          <ac:chgData name="Medeiros, Vitor" userId="S::vitor.medeiros@magna.com::988f5e32-348a-4e8f-b206-f78809b513e1" providerId="AD" clId="Web-{C35AE17B-7048-86A7-4F6C-DB10082BDAA1}" dt="2025-06-26T14:50:26.017" v="661" actId="20577"/>
          <ac:spMkLst>
            <pc:docMk/>
            <pc:sldMk cId="198139373" sldId="1525"/>
            <ac:spMk id="38" creationId="{8D29A983-F969-FEC3-E08B-0C0805F5F734}"/>
          </ac:spMkLst>
        </pc:spChg>
        <pc:spChg chg="add mod">
          <ac:chgData name="Medeiros, Vitor" userId="S::vitor.medeiros@magna.com::988f5e32-348a-4e8f-b206-f78809b513e1" providerId="AD" clId="Web-{C35AE17B-7048-86A7-4F6C-DB10082BDAA1}" dt="2025-06-26T14:50:32.266" v="663" actId="1076"/>
          <ac:spMkLst>
            <pc:docMk/>
            <pc:sldMk cId="198139373" sldId="1525"/>
            <ac:spMk id="39" creationId="{912626D0-57F2-8B9B-F4FE-E9921904BA3D}"/>
          </ac:spMkLst>
        </pc:spChg>
        <pc:spChg chg="add mod">
          <ac:chgData name="Medeiros, Vitor" userId="S::vitor.medeiros@magna.com::988f5e32-348a-4e8f-b206-f78809b513e1" providerId="AD" clId="Web-{C35AE17B-7048-86A7-4F6C-DB10082BDAA1}" dt="2025-06-26T14:50:37.798" v="665" actId="1076"/>
          <ac:spMkLst>
            <pc:docMk/>
            <pc:sldMk cId="198139373" sldId="1525"/>
            <ac:spMk id="40" creationId="{900589FB-61B1-4659-FBD2-6EE1C07FD691}"/>
          </ac:spMkLst>
        </pc:spChg>
        <pc:spChg chg="add mod">
          <ac:chgData name="Medeiros, Vitor" userId="S::vitor.medeiros@magna.com::988f5e32-348a-4e8f-b206-f78809b513e1" providerId="AD" clId="Web-{C35AE17B-7048-86A7-4F6C-DB10082BDAA1}" dt="2025-06-26T15:18:19.866" v="913" actId="1076"/>
          <ac:spMkLst>
            <pc:docMk/>
            <pc:sldMk cId="198139373" sldId="1525"/>
            <ac:spMk id="42" creationId="{CE08F02F-592C-045A-548C-666E3FC83233}"/>
          </ac:spMkLst>
        </pc:spChg>
        <pc:picChg chg="add mod">
          <ac:chgData name="Medeiros, Vitor" userId="S::vitor.medeiros@magna.com::988f5e32-348a-4e8f-b206-f78809b513e1" providerId="AD" clId="Web-{C35AE17B-7048-86A7-4F6C-DB10082BDAA1}" dt="2025-06-26T14:49:08.124" v="630" actId="1076"/>
          <ac:picMkLst>
            <pc:docMk/>
            <pc:sldMk cId="198139373" sldId="1525"/>
            <ac:picMk id="5" creationId="{CCD04131-A150-D8F2-22A2-79AF86D5F2F0}"/>
          </ac:picMkLst>
        </pc:picChg>
        <pc:picChg chg="add del mod">
          <ac:chgData name="Medeiros, Vitor" userId="S::vitor.medeiros@magna.com::988f5e32-348a-4e8f-b206-f78809b513e1" providerId="AD" clId="Web-{C35AE17B-7048-86A7-4F6C-DB10082BDAA1}" dt="2025-06-26T14:41:30.660" v="512"/>
          <ac:picMkLst>
            <pc:docMk/>
            <pc:sldMk cId="198139373" sldId="1525"/>
            <ac:picMk id="18" creationId="{A84C7C7D-2922-146A-9923-9730CA3B9DB3}"/>
          </ac:picMkLst>
        </pc:picChg>
        <pc:picChg chg="add mod">
          <ac:chgData name="Medeiros, Vitor" userId="S::vitor.medeiros@magna.com::988f5e32-348a-4e8f-b206-f78809b513e1" providerId="AD" clId="Web-{C35AE17B-7048-86A7-4F6C-DB10082BDAA1}" dt="2025-06-26T14:48:05.638" v="606"/>
          <ac:picMkLst>
            <pc:docMk/>
            <pc:sldMk cId="198139373" sldId="1525"/>
            <ac:picMk id="20" creationId="{4DD90079-91C4-1CA0-E9D3-AC4D2411D17B}"/>
          </ac:picMkLst>
        </pc:picChg>
        <pc:picChg chg="add mod">
          <ac:chgData name="Medeiros, Vitor" userId="S::vitor.medeiros@magna.com::988f5e32-348a-4e8f-b206-f78809b513e1" providerId="AD" clId="Web-{C35AE17B-7048-86A7-4F6C-DB10082BDAA1}" dt="2025-06-26T14:48:09.935" v="608"/>
          <ac:picMkLst>
            <pc:docMk/>
            <pc:sldMk cId="198139373" sldId="1525"/>
            <ac:picMk id="21" creationId="{BCD3E83E-2E1F-B789-B557-1E0F1085C8F2}"/>
          </ac:picMkLst>
        </pc:picChg>
        <pc:picChg chg="add del mod">
          <ac:chgData name="Medeiros, Vitor" userId="S::vitor.medeiros@magna.com::988f5e32-348a-4e8f-b206-f78809b513e1" providerId="AD" clId="Web-{C35AE17B-7048-86A7-4F6C-DB10082BDAA1}" dt="2025-06-26T14:48:53.327" v="622"/>
          <ac:picMkLst>
            <pc:docMk/>
            <pc:sldMk cId="198139373" sldId="1525"/>
            <ac:picMk id="22" creationId="{8DDD492F-FB37-FE4E-6453-BE22DF41175F}"/>
          </ac:picMkLst>
        </pc:picChg>
        <pc:picChg chg="add del mod">
          <ac:chgData name="Medeiros, Vitor" userId="S::vitor.medeiros@magna.com::988f5e32-348a-4e8f-b206-f78809b513e1" providerId="AD" clId="Web-{C35AE17B-7048-86A7-4F6C-DB10082BDAA1}" dt="2025-06-26T14:48:53.873" v="624"/>
          <ac:picMkLst>
            <pc:docMk/>
            <pc:sldMk cId="198139373" sldId="1525"/>
            <ac:picMk id="23" creationId="{4386EBEB-74B1-6BAC-28EE-2A70B3292812}"/>
          </ac:picMkLst>
        </pc:picChg>
        <pc:picChg chg="add mod">
          <ac:chgData name="Medeiros, Vitor" userId="S::vitor.medeiros@magna.com::988f5e32-348a-4e8f-b206-f78809b513e1" providerId="AD" clId="Web-{C35AE17B-7048-86A7-4F6C-DB10082BDAA1}" dt="2025-06-26T14:48:56.920" v="625" actId="1076"/>
          <ac:picMkLst>
            <pc:docMk/>
            <pc:sldMk cId="198139373" sldId="1525"/>
            <ac:picMk id="24" creationId="{53399D20-583E-F3D7-87C7-2898A0062E69}"/>
          </ac:picMkLst>
        </pc:picChg>
        <pc:picChg chg="add mod">
          <ac:chgData name="Medeiros, Vitor" userId="S::vitor.medeiros@magna.com::988f5e32-348a-4e8f-b206-f78809b513e1" providerId="AD" clId="Web-{C35AE17B-7048-86A7-4F6C-DB10082BDAA1}" dt="2025-06-26T14:48:59.577" v="627" actId="1076"/>
          <ac:picMkLst>
            <pc:docMk/>
            <pc:sldMk cId="198139373" sldId="1525"/>
            <ac:picMk id="35" creationId="{7A9AE90E-5174-8358-4FF0-1921E580C803}"/>
          </ac:picMkLst>
        </pc:picChg>
        <pc:picChg chg="add mod">
          <ac:chgData name="Medeiros, Vitor" userId="S::vitor.medeiros@magna.com::988f5e32-348a-4e8f-b206-f78809b513e1" providerId="AD" clId="Web-{C35AE17B-7048-86A7-4F6C-DB10082BDAA1}" dt="2025-06-26T14:49:03.108" v="629" actId="1076"/>
          <ac:picMkLst>
            <pc:docMk/>
            <pc:sldMk cId="198139373" sldId="1525"/>
            <ac:picMk id="36" creationId="{99A91D14-5E1B-E6E2-F7AB-5F33FAA01985}"/>
          </ac:picMkLst>
        </pc:picChg>
        <pc:cxnChg chg="add mod">
          <ac:chgData name="Medeiros, Vitor" userId="S::vitor.medeiros@magna.com::988f5e32-348a-4e8f-b206-f78809b513e1" providerId="AD" clId="Web-{C35AE17B-7048-86A7-4F6C-DB10082BDAA1}" dt="2025-06-26T14:42:18.521" v="531" actId="1076"/>
          <ac:cxnSpMkLst>
            <pc:docMk/>
            <pc:sldMk cId="198139373" sldId="1525"/>
            <ac:cxnSpMk id="7" creationId="{E92FD908-C880-2065-6EDC-40FDD6949215}"/>
          </ac:cxnSpMkLst>
        </pc:cxnChg>
        <pc:cxnChg chg="add mod">
          <ac:chgData name="Medeiros, Vitor" userId="S::vitor.medeiros@magna.com::988f5e32-348a-4e8f-b206-f78809b513e1" providerId="AD" clId="Web-{C35AE17B-7048-86A7-4F6C-DB10082BDAA1}" dt="2025-06-26T14:42:18.536" v="533" actId="1076"/>
          <ac:cxnSpMkLst>
            <pc:docMk/>
            <pc:sldMk cId="198139373" sldId="1525"/>
            <ac:cxnSpMk id="9" creationId="{B99796AA-D536-711E-25B9-73FE2FBDFA1F}"/>
          </ac:cxnSpMkLst>
        </pc:cxnChg>
        <pc:cxnChg chg="add mod">
          <ac:chgData name="Medeiros, Vitor" userId="S::vitor.medeiros@magna.com::988f5e32-348a-4e8f-b206-f78809b513e1" providerId="AD" clId="Web-{C35AE17B-7048-86A7-4F6C-DB10082BDAA1}" dt="2025-06-26T14:42:18.552" v="535" actId="1076"/>
          <ac:cxnSpMkLst>
            <pc:docMk/>
            <pc:sldMk cId="198139373" sldId="1525"/>
            <ac:cxnSpMk id="11" creationId="{91BA1849-80CD-95F6-1035-AA6819E422C5}"/>
          </ac:cxnSpMkLst>
        </pc:cxnChg>
        <pc:cxnChg chg="add mod">
          <ac:chgData name="Medeiros, Vitor" userId="S::vitor.medeiros@magna.com::988f5e32-348a-4e8f-b206-f78809b513e1" providerId="AD" clId="Web-{C35AE17B-7048-86A7-4F6C-DB10082BDAA1}" dt="2025-06-26T14:42:18.552" v="536" actId="1076"/>
          <ac:cxnSpMkLst>
            <pc:docMk/>
            <pc:sldMk cId="198139373" sldId="1525"/>
            <ac:cxnSpMk id="12" creationId="{E33DD1B1-3BDA-C3F1-2659-4E485850236E}"/>
          </ac:cxnSpMkLst>
        </pc:cxnChg>
        <pc:cxnChg chg="add mod">
          <ac:chgData name="Medeiros, Vitor" userId="S::vitor.medeiros@magna.com::988f5e32-348a-4e8f-b206-f78809b513e1" providerId="AD" clId="Web-{C35AE17B-7048-86A7-4F6C-DB10082BDAA1}" dt="2025-06-26T14:42:18.552" v="537" actId="1076"/>
          <ac:cxnSpMkLst>
            <pc:docMk/>
            <pc:sldMk cId="198139373" sldId="1525"/>
            <ac:cxnSpMk id="14" creationId="{4383AFBA-874F-2CEF-27E4-8EF85B1BAFC9}"/>
          </ac:cxnSpMkLst>
        </pc:cxnChg>
        <pc:cxnChg chg="add mod">
          <ac:chgData name="Medeiros, Vitor" userId="S::vitor.medeiros@magna.com::988f5e32-348a-4e8f-b206-f78809b513e1" providerId="AD" clId="Web-{C35AE17B-7048-86A7-4F6C-DB10082BDAA1}" dt="2025-06-26T14:42:13.583" v="525" actId="1076"/>
          <ac:cxnSpMkLst>
            <pc:docMk/>
            <pc:sldMk cId="198139373" sldId="1525"/>
            <ac:cxnSpMk id="17" creationId="{830D0A2D-C07B-746C-A4DF-CF88D9C7580A}"/>
          </ac:cxnSpMkLst>
        </pc:cxnChg>
        <pc:cxnChg chg="add del mod">
          <ac:chgData name="Medeiros, Vitor" userId="S::vitor.medeiros@magna.com::988f5e32-348a-4e8f-b206-f78809b513e1" providerId="AD" clId="Web-{C35AE17B-7048-86A7-4F6C-DB10082BDAA1}" dt="2025-06-26T14:44:53.852" v="553"/>
          <ac:cxnSpMkLst>
            <pc:docMk/>
            <pc:sldMk cId="198139373" sldId="1525"/>
            <ac:cxnSpMk id="25" creationId="{C9F430D1-F2B0-17E8-81AA-CB34EF74B56D}"/>
          </ac:cxnSpMkLst>
        </pc:cxnChg>
        <pc:cxnChg chg="add del mod">
          <ac:chgData name="Medeiros, Vitor" userId="S::vitor.medeiros@magna.com::988f5e32-348a-4e8f-b206-f78809b513e1" providerId="AD" clId="Web-{C35AE17B-7048-86A7-4F6C-DB10082BDAA1}" dt="2025-06-26T14:45:16.025" v="560"/>
          <ac:cxnSpMkLst>
            <pc:docMk/>
            <pc:sldMk cId="198139373" sldId="1525"/>
            <ac:cxnSpMk id="26" creationId="{8D3FAEC5-BEF4-F0E6-1288-01F996A79645}"/>
          </ac:cxnSpMkLst>
        </pc:cxnChg>
        <pc:cxnChg chg="add mod">
          <ac:chgData name="Medeiros, Vitor" userId="S::vitor.medeiros@magna.com::988f5e32-348a-4e8f-b206-f78809b513e1" providerId="AD" clId="Web-{C35AE17B-7048-86A7-4F6C-DB10082BDAA1}" dt="2025-06-26T14:53:52.583" v="729" actId="1076"/>
          <ac:cxnSpMkLst>
            <pc:docMk/>
            <pc:sldMk cId="198139373" sldId="1525"/>
            <ac:cxnSpMk id="27" creationId="{63CC8F7B-F2DF-0652-9B11-82D9E3400158}"/>
          </ac:cxnSpMkLst>
        </pc:cxnChg>
        <pc:cxnChg chg="add del mod">
          <ac:chgData name="Medeiros, Vitor" userId="S::vitor.medeiros@magna.com::988f5e32-348a-4e8f-b206-f78809b513e1" providerId="AD" clId="Web-{C35AE17B-7048-86A7-4F6C-DB10082BDAA1}" dt="2025-06-26T14:47:50.356" v="602"/>
          <ac:cxnSpMkLst>
            <pc:docMk/>
            <pc:sldMk cId="198139373" sldId="1525"/>
            <ac:cxnSpMk id="28" creationId="{57E160CD-DEA7-64FB-00CA-15994A587E6E}"/>
          </ac:cxnSpMkLst>
        </pc:cxnChg>
        <pc:cxnChg chg="add mod">
          <ac:chgData name="Medeiros, Vitor" userId="S::vitor.medeiros@magna.com::988f5e32-348a-4e8f-b206-f78809b513e1" providerId="AD" clId="Web-{C35AE17B-7048-86A7-4F6C-DB10082BDAA1}" dt="2025-06-26T14:46:34.620" v="583" actId="1076"/>
          <ac:cxnSpMkLst>
            <pc:docMk/>
            <pc:sldMk cId="198139373" sldId="1525"/>
            <ac:cxnSpMk id="29" creationId="{548EC13D-889C-784F-F64E-54AA22D2A4A3}"/>
          </ac:cxnSpMkLst>
        </pc:cxnChg>
        <pc:cxnChg chg="add mod">
          <ac:chgData name="Medeiros, Vitor" userId="S::vitor.medeiros@magna.com::988f5e32-348a-4e8f-b206-f78809b513e1" providerId="AD" clId="Web-{C35AE17B-7048-86A7-4F6C-DB10082BDAA1}" dt="2025-06-26T14:47:50.028" v="601" actId="1076"/>
          <ac:cxnSpMkLst>
            <pc:docMk/>
            <pc:sldMk cId="198139373" sldId="1525"/>
            <ac:cxnSpMk id="30" creationId="{901FF05F-25B1-5952-6686-6F44AA2DC760}"/>
          </ac:cxnSpMkLst>
        </pc:cxnChg>
        <pc:cxnChg chg="add mod">
          <ac:chgData name="Medeiros, Vitor" userId="S::vitor.medeiros@magna.com::988f5e32-348a-4e8f-b206-f78809b513e1" providerId="AD" clId="Web-{C35AE17B-7048-86A7-4F6C-DB10082BDAA1}" dt="2025-06-26T14:47:53.778" v="604" actId="1076"/>
          <ac:cxnSpMkLst>
            <pc:docMk/>
            <pc:sldMk cId="198139373" sldId="1525"/>
            <ac:cxnSpMk id="31" creationId="{B44C6D67-8F7A-B83A-4920-479BE9758BFD}"/>
          </ac:cxnSpMkLst>
        </pc:cxnChg>
        <pc:cxnChg chg="add mod">
          <ac:chgData name="Medeiros, Vitor" userId="S::vitor.medeiros@magna.com::988f5e32-348a-4e8f-b206-f78809b513e1" providerId="AD" clId="Web-{C35AE17B-7048-86A7-4F6C-DB10082BDAA1}" dt="2025-06-26T14:48:31.435" v="613" actId="1076"/>
          <ac:cxnSpMkLst>
            <pc:docMk/>
            <pc:sldMk cId="198139373" sldId="1525"/>
            <ac:cxnSpMk id="32" creationId="{0D16146D-A912-BB6F-64CC-7671AEB2EF2B}"/>
          </ac:cxnSpMkLst>
        </pc:cxnChg>
        <pc:cxnChg chg="add mod">
          <ac:chgData name="Medeiros, Vitor" userId="S::vitor.medeiros@magna.com::988f5e32-348a-4e8f-b206-f78809b513e1" providerId="AD" clId="Web-{C35AE17B-7048-86A7-4F6C-DB10082BDAA1}" dt="2025-06-26T14:48:36.264" v="615" actId="1076"/>
          <ac:cxnSpMkLst>
            <pc:docMk/>
            <pc:sldMk cId="198139373" sldId="1525"/>
            <ac:cxnSpMk id="33" creationId="{07A797F9-1EC5-993D-812F-12ADC863FD76}"/>
          </ac:cxnSpMkLst>
        </pc:cxnChg>
        <pc:cxnChg chg="add mod">
          <ac:chgData name="Medeiros, Vitor" userId="S::vitor.medeiros@magna.com::988f5e32-348a-4e8f-b206-f78809b513e1" providerId="AD" clId="Web-{C35AE17B-7048-86A7-4F6C-DB10082BDAA1}" dt="2025-06-26T14:48:49.280" v="620" actId="1076"/>
          <ac:cxnSpMkLst>
            <pc:docMk/>
            <pc:sldMk cId="198139373" sldId="1525"/>
            <ac:cxnSpMk id="34" creationId="{54898A9B-CC14-11A3-3E98-59BA9B1C159C}"/>
          </ac:cxnSpMkLst>
        </pc:cxnChg>
      </pc:sldChg>
      <pc:sldChg chg="delSp modSp add replId">
        <pc:chgData name="Medeiros, Vitor" userId="S::vitor.medeiros@magna.com::988f5e32-348a-4e8f-b206-f78809b513e1" providerId="AD" clId="Web-{C35AE17B-7048-86A7-4F6C-DB10082BDAA1}" dt="2025-06-26T15:14:52.252" v="851" actId="14100"/>
        <pc:sldMkLst>
          <pc:docMk/>
          <pc:sldMk cId="131667632" sldId="1526"/>
        </pc:sldMkLst>
        <pc:spChg chg="mod">
          <ac:chgData name="Medeiros, Vitor" userId="S::vitor.medeiros@magna.com::988f5e32-348a-4e8f-b206-f78809b513e1" providerId="AD" clId="Web-{C35AE17B-7048-86A7-4F6C-DB10082BDAA1}" dt="2025-06-26T15:14:52.252" v="851" actId="14100"/>
          <ac:spMkLst>
            <pc:docMk/>
            <pc:sldMk cId="131667632" sldId="1526"/>
            <ac:spMk id="2" creationId="{56159F51-CDFD-B393-202E-AAD24958556F}"/>
          </ac:spMkLst>
        </pc:spChg>
        <pc:spChg chg="del">
          <ac:chgData name="Medeiros, Vitor" userId="S::vitor.medeiros@magna.com::988f5e32-348a-4e8f-b206-f78809b513e1" providerId="AD" clId="Web-{C35AE17B-7048-86A7-4F6C-DB10082BDAA1}" dt="2025-06-26T15:14:40.861" v="847"/>
          <ac:spMkLst>
            <pc:docMk/>
            <pc:sldMk cId="131667632" sldId="1526"/>
            <ac:spMk id="3" creationId="{46369A9E-D1DA-6830-404A-B33B6673D11D}"/>
          </ac:spMkLst>
        </pc:spChg>
      </pc:sldChg>
      <pc:sldChg chg="add del replId">
        <pc:chgData name="Medeiros, Vitor" userId="S::vitor.medeiros@magna.com::988f5e32-348a-4e8f-b206-f78809b513e1" providerId="AD" clId="Web-{C35AE17B-7048-86A7-4F6C-DB10082BDAA1}" dt="2025-06-26T15:19:26.289" v="930"/>
        <pc:sldMkLst>
          <pc:docMk/>
          <pc:sldMk cId="4292274637" sldId="1527"/>
        </pc:sldMkLst>
      </pc:sldChg>
      <pc:sldChg chg="add del replId">
        <pc:chgData name="Medeiros, Vitor" userId="S::vitor.medeiros@magna.com::988f5e32-348a-4e8f-b206-f78809b513e1" providerId="AD" clId="Web-{C35AE17B-7048-86A7-4F6C-DB10082BDAA1}" dt="2025-06-26T15:19:27.195" v="931"/>
        <pc:sldMkLst>
          <pc:docMk/>
          <pc:sldMk cId="43792270" sldId="1528"/>
        </pc:sldMkLst>
      </pc:sldChg>
      <pc:sldChg chg="addSp delSp modSp add ord replId">
        <pc:chgData name="Medeiros, Vitor" userId="S::vitor.medeiros@magna.com::988f5e32-348a-4e8f-b206-f78809b513e1" providerId="AD" clId="Web-{C35AE17B-7048-86A7-4F6C-DB10082BDAA1}" dt="2025-06-26T15:19:20.117" v="929" actId="1076"/>
        <pc:sldMkLst>
          <pc:docMk/>
          <pc:sldMk cId="1013407571" sldId="1529"/>
        </pc:sldMkLst>
        <pc:spChg chg="mod">
          <ac:chgData name="Medeiros, Vitor" userId="S::vitor.medeiros@magna.com::988f5e32-348a-4e8f-b206-f78809b513e1" providerId="AD" clId="Web-{C35AE17B-7048-86A7-4F6C-DB10082BDAA1}" dt="2025-06-26T15:19:20.117" v="929" actId="1076"/>
          <ac:spMkLst>
            <pc:docMk/>
            <pc:sldMk cId="1013407571" sldId="1529"/>
            <ac:spMk id="2" creationId="{656B505A-0036-EE3D-969E-7762D106EA28}"/>
          </ac:spMkLst>
        </pc:spChg>
        <pc:spChg chg="add mod">
          <ac:chgData name="Medeiros, Vitor" userId="S::vitor.medeiros@magna.com::988f5e32-348a-4e8f-b206-f78809b513e1" providerId="AD" clId="Web-{C35AE17B-7048-86A7-4F6C-DB10082BDAA1}" dt="2025-06-26T15:12:09.717" v="823" actId="20577"/>
          <ac:spMkLst>
            <pc:docMk/>
            <pc:sldMk cId="1013407571" sldId="1529"/>
            <ac:spMk id="4" creationId="{AFF7AEE0-21FF-E279-7810-80228D7C306D}"/>
          </ac:spMkLst>
        </pc:spChg>
        <pc:spChg chg="del">
          <ac:chgData name="Medeiros, Vitor" userId="S::vitor.medeiros@magna.com::988f5e32-348a-4e8f-b206-f78809b513e1" providerId="AD" clId="Web-{C35AE17B-7048-86A7-4F6C-DB10082BDAA1}" dt="2025-06-26T14:52:24.987" v="695"/>
          <ac:spMkLst>
            <pc:docMk/>
            <pc:sldMk cId="1013407571" sldId="1529"/>
            <ac:spMk id="6" creationId="{D86356EC-8967-C27B-C872-68F7F2805B5C}"/>
          </ac:spMkLst>
        </pc:spChg>
        <pc:spChg chg="del">
          <ac:chgData name="Medeiros, Vitor" userId="S::vitor.medeiros@magna.com::988f5e32-348a-4e8f-b206-f78809b513e1" providerId="AD" clId="Web-{C35AE17B-7048-86A7-4F6C-DB10082BDAA1}" dt="2025-06-26T14:52:24.987" v="693"/>
          <ac:spMkLst>
            <pc:docMk/>
            <pc:sldMk cId="1013407571" sldId="1529"/>
            <ac:spMk id="8" creationId="{35D3D3D2-8359-87E7-BB3D-CAE62D8B0A00}"/>
          </ac:spMkLst>
        </pc:spChg>
        <pc:spChg chg="add mod">
          <ac:chgData name="Medeiros, Vitor" userId="S::vitor.medeiros@magna.com::988f5e32-348a-4e8f-b206-f78809b513e1" providerId="AD" clId="Web-{C35AE17B-7048-86A7-4F6C-DB10082BDAA1}" dt="2025-06-26T14:53:02.895" v="711" actId="1076"/>
          <ac:spMkLst>
            <pc:docMk/>
            <pc:sldMk cId="1013407571" sldId="1529"/>
            <ac:spMk id="11" creationId="{BDA9866C-FD7F-B6F7-11FF-BE79F8D77A7B}"/>
          </ac:spMkLst>
        </pc:spChg>
        <pc:spChg chg="add mod">
          <ac:chgData name="Medeiros, Vitor" userId="S::vitor.medeiros@magna.com::988f5e32-348a-4e8f-b206-f78809b513e1" providerId="AD" clId="Web-{C35AE17B-7048-86A7-4F6C-DB10082BDAA1}" dt="2025-06-26T15:18:45.898" v="921" actId="1076"/>
          <ac:spMkLst>
            <pc:docMk/>
            <pc:sldMk cId="1013407571" sldId="1529"/>
            <ac:spMk id="14" creationId="{DF873B34-31EA-1984-55EE-98DFD663D7EA}"/>
          </ac:spMkLst>
        </pc:spChg>
        <pc:picChg chg="del">
          <ac:chgData name="Medeiros, Vitor" userId="S::vitor.medeiros@magna.com::988f5e32-348a-4e8f-b206-f78809b513e1" providerId="AD" clId="Web-{C35AE17B-7048-86A7-4F6C-DB10082BDAA1}" dt="2025-06-26T14:52:24.987" v="696"/>
          <ac:picMkLst>
            <pc:docMk/>
            <pc:sldMk cId="1013407571" sldId="1529"/>
            <ac:picMk id="5" creationId="{E551C4DD-0A39-244C-0DFB-1586EFB72DBA}"/>
          </ac:picMkLst>
        </pc:picChg>
        <pc:cxnChg chg="del">
          <ac:chgData name="Medeiros, Vitor" userId="S::vitor.medeiros@magna.com::988f5e32-348a-4e8f-b206-f78809b513e1" providerId="AD" clId="Web-{C35AE17B-7048-86A7-4F6C-DB10082BDAA1}" dt="2025-06-26T14:52:24.987" v="694"/>
          <ac:cxnSpMkLst>
            <pc:docMk/>
            <pc:sldMk cId="1013407571" sldId="1529"/>
            <ac:cxnSpMk id="7" creationId="{54FAC371-AF6F-CCA8-0909-C8433E21535F}"/>
          </ac:cxnSpMkLst>
        </pc:cxnChg>
        <pc:cxnChg chg="del">
          <ac:chgData name="Medeiros, Vitor" userId="S::vitor.medeiros@magna.com::988f5e32-348a-4e8f-b206-f78809b513e1" providerId="AD" clId="Web-{C35AE17B-7048-86A7-4F6C-DB10082BDAA1}" dt="2025-06-26T14:52:24.987" v="692"/>
          <ac:cxnSpMkLst>
            <pc:docMk/>
            <pc:sldMk cId="1013407571" sldId="1529"/>
            <ac:cxnSpMk id="9" creationId="{9DC69294-47C1-5C76-60CC-96778AAEAA95}"/>
          </ac:cxnSpMkLst>
        </pc:cxnChg>
        <pc:cxnChg chg="add mod">
          <ac:chgData name="Medeiros, Vitor" userId="S::vitor.medeiros@magna.com::988f5e32-348a-4e8f-b206-f78809b513e1" providerId="AD" clId="Web-{C35AE17B-7048-86A7-4F6C-DB10082BDAA1}" dt="2025-06-26T14:53:02.910" v="712" actId="1076"/>
          <ac:cxnSpMkLst>
            <pc:docMk/>
            <pc:sldMk cId="1013407571" sldId="1529"/>
            <ac:cxnSpMk id="13" creationId="{2D93DD57-2D4E-12CC-4514-2ADACEC38423}"/>
          </ac:cxnSpMkLst>
        </pc:cxnChg>
      </pc:sldChg>
      <pc:sldChg chg="addSp delSp modSp add replId">
        <pc:chgData name="Medeiros, Vitor" userId="S::vitor.medeiros@magna.com::988f5e32-348a-4e8f-b206-f78809b513e1" providerId="AD" clId="Web-{C35AE17B-7048-86A7-4F6C-DB10082BDAA1}" dt="2025-06-26T15:42:35.211" v="1107" actId="1076"/>
        <pc:sldMkLst>
          <pc:docMk/>
          <pc:sldMk cId="3940913222" sldId="1530"/>
        </pc:sldMkLst>
        <pc:spChg chg="mod">
          <ac:chgData name="Medeiros, Vitor" userId="S::vitor.medeiros@magna.com::988f5e32-348a-4e8f-b206-f78809b513e1" providerId="AD" clId="Web-{C35AE17B-7048-86A7-4F6C-DB10082BDAA1}" dt="2025-06-26T15:19:02.726" v="927" actId="20577"/>
          <ac:spMkLst>
            <pc:docMk/>
            <pc:sldMk cId="3940913222" sldId="1530"/>
            <ac:spMk id="2" creationId="{3C7C51D4-97E8-CC86-0820-058A630F1CE6}"/>
          </ac:spMkLst>
        </pc:spChg>
        <pc:spChg chg="mod">
          <ac:chgData name="Medeiros, Vitor" userId="S::vitor.medeiros@magna.com::988f5e32-348a-4e8f-b206-f78809b513e1" providerId="AD" clId="Web-{C35AE17B-7048-86A7-4F6C-DB10082BDAA1}" dt="2025-06-26T14:54:42.037" v="751" actId="1076"/>
          <ac:spMkLst>
            <pc:docMk/>
            <pc:sldMk cId="3940913222" sldId="1530"/>
            <ac:spMk id="4" creationId="{334ECFB6-8714-DFF2-4C23-4C4B3989B397}"/>
          </ac:spMkLst>
        </pc:spChg>
        <pc:spChg chg="add mod">
          <ac:chgData name="Medeiros, Vitor" userId="S::vitor.medeiros@magna.com::988f5e32-348a-4e8f-b206-f78809b513e1" providerId="AD" clId="Web-{C35AE17B-7048-86A7-4F6C-DB10082BDAA1}" dt="2025-06-26T15:27:32.691" v="974" actId="20577"/>
          <ac:spMkLst>
            <pc:docMk/>
            <pc:sldMk cId="3940913222" sldId="1530"/>
            <ac:spMk id="7" creationId="{5D72D9EA-88C4-9036-F963-BE7C6EE7B509}"/>
          </ac:spMkLst>
        </pc:spChg>
        <pc:spChg chg="del">
          <ac:chgData name="Medeiros, Vitor" userId="S::vitor.medeiros@magna.com::988f5e32-348a-4e8f-b206-f78809b513e1" providerId="AD" clId="Web-{C35AE17B-7048-86A7-4F6C-DB10082BDAA1}" dt="2025-06-26T14:53:45.489" v="726"/>
          <ac:spMkLst>
            <pc:docMk/>
            <pc:sldMk cId="3940913222" sldId="1530"/>
            <ac:spMk id="11" creationId="{6FD1FAB8-5C05-AD0A-CB85-1D7D63E086D7}"/>
          </ac:spMkLst>
        </pc:spChg>
        <pc:spChg chg="add">
          <ac:chgData name="Medeiros, Vitor" userId="S::vitor.medeiros@magna.com::988f5e32-348a-4e8f-b206-f78809b513e1" providerId="AD" clId="Web-{C35AE17B-7048-86A7-4F6C-DB10082BDAA1}" dt="2025-06-26T15:19:07.867" v="928"/>
          <ac:spMkLst>
            <pc:docMk/>
            <pc:sldMk cId="3940913222" sldId="1530"/>
            <ac:spMk id="15" creationId="{F3A00FD9-B304-E023-C470-D6BDE675933E}"/>
          </ac:spMkLst>
        </pc:spChg>
        <pc:picChg chg="add mod">
          <ac:chgData name="Medeiros, Vitor" userId="S::vitor.medeiros@magna.com::988f5e32-348a-4e8f-b206-f78809b513e1" providerId="AD" clId="Web-{C35AE17B-7048-86A7-4F6C-DB10082BDAA1}" dt="2025-06-26T15:42:35.211" v="1107" actId="1076"/>
          <ac:picMkLst>
            <pc:docMk/>
            <pc:sldMk cId="3940913222" sldId="1530"/>
            <ac:picMk id="9" creationId="{335D0FFE-7C60-C00F-E7D5-6AFC30AB83E5}"/>
          </ac:picMkLst>
        </pc:picChg>
        <pc:picChg chg="add del mod">
          <ac:chgData name="Medeiros, Vitor" userId="S::vitor.medeiros@magna.com::988f5e32-348a-4e8f-b206-f78809b513e1" providerId="AD" clId="Web-{C35AE17B-7048-86A7-4F6C-DB10082BDAA1}" dt="2025-06-26T14:54:13.334" v="741"/>
          <ac:picMkLst>
            <pc:docMk/>
            <pc:sldMk cId="3940913222" sldId="1530"/>
            <ac:picMk id="12" creationId="{FE29B5CD-99A0-5A88-EADE-1BE092D4B95F}"/>
          </ac:picMkLst>
        </pc:picChg>
        <pc:cxnChg chg="add mod">
          <ac:chgData name="Medeiros, Vitor" userId="S::vitor.medeiros@magna.com::988f5e32-348a-4e8f-b206-f78809b513e1" providerId="AD" clId="Web-{C35AE17B-7048-86A7-4F6C-DB10082BDAA1}" dt="2025-06-26T14:54:42.037" v="752" actId="1076"/>
          <ac:cxnSpMkLst>
            <pc:docMk/>
            <pc:sldMk cId="3940913222" sldId="1530"/>
            <ac:cxnSpMk id="5" creationId="{4BE2984E-7280-8C97-93C6-82BE8EA78458}"/>
          </ac:cxnSpMkLst>
        </pc:cxnChg>
        <pc:cxnChg chg="del">
          <ac:chgData name="Medeiros, Vitor" userId="S::vitor.medeiros@magna.com::988f5e32-348a-4e8f-b206-f78809b513e1" providerId="AD" clId="Web-{C35AE17B-7048-86A7-4F6C-DB10082BDAA1}" dt="2025-06-26T14:53:45.114" v="725"/>
          <ac:cxnSpMkLst>
            <pc:docMk/>
            <pc:sldMk cId="3940913222" sldId="1530"/>
            <ac:cxnSpMk id="13" creationId="{5047C046-15B1-CEA8-6335-B1C67C80DDB2}"/>
          </ac:cxnSpMkLst>
        </pc:cxnChg>
      </pc:sldChg>
      <pc:sldChg chg="add del replId">
        <pc:chgData name="Medeiros, Vitor" userId="S::vitor.medeiros@magna.com::988f5e32-348a-4e8f-b206-f78809b513e1" providerId="AD" clId="Web-{C35AE17B-7048-86A7-4F6C-DB10082BDAA1}" dt="2025-06-26T15:15:29.237" v="865"/>
        <pc:sldMkLst>
          <pc:docMk/>
          <pc:sldMk cId="1136330551" sldId="1531"/>
        </pc:sldMkLst>
      </pc:sldChg>
      <pc:sldChg chg="addSp modSp add replId">
        <pc:chgData name="Medeiros, Vitor" userId="S::vitor.medeiros@magna.com::988f5e32-348a-4e8f-b206-f78809b513e1" providerId="AD" clId="Web-{C35AE17B-7048-86A7-4F6C-DB10082BDAA1}" dt="2025-06-26T15:21:59.168" v="973" actId="1076"/>
        <pc:sldMkLst>
          <pc:docMk/>
          <pc:sldMk cId="2298684296" sldId="1532"/>
        </pc:sldMkLst>
        <pc:spChg chg="mod">
          <ac:chgData name="Medeiros, Vitor" userId="S::vitor.medeiros@magna.com::988f5e32-348a-4e8f-b206-f78809b513e1" providerId="AD" clId="Web-{C35AE17B-7048-86A7-4F6C-DB10082BDAA1}" dt="2025-06-26T15:01:56.531" v="804" actId="1076"/>
          <ac:spMkLst>
            <pc:docMk/>
            <pc:sldMk cId="2298684296" sldId="1532"/>
            <ac:spMk id="2" creationId="{96832470-0575-410B-8CE2-D9E85E5B952A}"/>
          </ac:spMkLst>
        </pc:spChg>
        <pc:spChg chg="mod">
          <ac:chgData name="Medeiros, Vitor" userId="S::vitor.medeiros@magna.com::988f5e32-348a-4e8f-b206-f78809b513e1" providerId="AD" clId="Web-{C35AE17B-7048-86A7-4F6C-DB10082BDAA1}" dt="2025-06-26T15:21:42.011" v="965" actId="20577"/>
          <ac:spMkLst>
            <pc:docMk/>
            <pc:sldMk cId="2298684296" sldId="1532"/>
            <ac:spMk id="3" creationId="{F1CA27FC-94DE-C186-8669-1F7C9A093D88}"/>
          </ac:spMkLst>
        </pc:spChg>
        <pc:spChg chg="add mod">
          <ac:chgData name="Medeiros, Vitor" userId="S::vitor.medeiros@magna.com::988f5e32-348a-4e8f-b206-f78809b513e1" providerId="AD" clId="Web-{C35AE17B-7048-86A7-4F6C-DB10082BDAA1}" dt="2025-06-26T15:21:59.168" v="973" actId="1076"/>
          <ac:spMkLst>
            <pc:docMk/>
            <pc:sldMk cId="2298684296" sldId="1532"/>
            <ac:spMk id="4" creationId="{362C07E3-FAC4-7AD5-55E5-EF36C5ADDCD8}"/>
          </ac:spMkLst>
        </pc:spChg>
      </pc:sldChg>
      <pc:sldChg chg="modSp add del ord replId">
        <pc:chgData name="Medeiros, Vitor" userId="S::vitor.medeiros@magna.com::988f5e32-348a-4e8f-b206-f78809b513e1" providerId="AD" clId="Web-{C35AE17B-7048-86A7-4F6C-DB10082BDAA1}" dt="2025-06-26T15:17:29.255" v="896"/>
        <pc:sldMkLst>
          <pc:docMk/>
          <pc:sldMk cId="1219143809" sldId="1533"/>
        </pc:sldMkLst>
        <pc:spChg chg="mod">
          <ac:chgData name="Medeiros, Vitor" userId="S::vitor.medeiros@magna.com::988f5e32-348a-4e8f-b206-f78809b513e1" providerId="AD" clId="Web-{C35AE17B-7048-86A7-4F6C-DB10082BDAA1}" dt="2025-06-26T15:15:24.393" v="864" actId="1076"/>
          <ac:spMkLst>
            <pc:docMk/>
            <pc:sldMk cId="1219143809" sldId="1533"/>
            <ac:spMk id="2" creationId="{6BC3781D-407B-4176-71B9-5DD04625AFA7}"/>
          </ac:spMkLst>
        </pc:spChg>
      </pc:sldChg>
    </pc:docChg>
  </pc:docChgLst>
  <pc:docChgLst>
    <pc:chgData name="Medeiros, Vitor" userId="S::vitor.medeiros@magna.com::988f5e32-348a-4e8f-b206-f78809b513e1" providerId="AD" clId="Web-{0ABFED69-60DE-165C-27FD-C68E134C6604}"/>
    <pc:docChg chg="modSld">
      <pc:chgData name="Medeiros, Vitor" userId="S::vitor.medeiros@magna.com::988f5e32-348a-4e8f-b206-f78809b513e1" providerId="AD" clId="Web-{0ABFED69-60DE-165C-27FD-C68E134C6604}" dt="2025-06-27T13:51:03.380" v="7" actId="20577"/>
      <pc:docMkLst>
        <pc:docMk/>
      </pc:docMkLst>
      <pc:sldChg chg="modSp">
        <pc:chgData name="Medeiros, Vitor" userId="S::vitor.medeiros@magna.com::988f5e32-348a-4e8f-b206-f78809b513e1" providerId="AD" clId="Web-{0ABFED69-60DE-165C-27FD-C68E134C6604}" dt="2025-06-27T13:50:51.286" v="5" actId="20577"/>
        <pc:sldMkLst>
          <pc:docMk/>
          <pc:sldMk cId="3408536552" sldId="1515"/>
        </pc:sldMkLst>
        <pc:spChg chg="mod">
          <ac:chgData name="Medeiros, Vitor" userId="S::vitor.medeiros@magna.com::988f5e32-348a-4e8f-b206-f78809b513e1" providerId="AD" clId="Web-{0ABFED69-60DE-165C-27FD-C68E134C6604}" dt="2025-06-27T13:50:51.286" v="5" actId="20577"/>
          <ac:spMkLst>
            <pc:docMk/>
            <pc:sldMk cId="3408536552" sldId="1515"/>
            <ac:spMk id="6" creationId="{9FC09C47-1510-1D6F-8E24-6B7F63E0D5B1}"/>
          </ac:spMkLst>
        </pc:spChg>
      </pc:sldChg>
      <pc:sldChg chg="modSp">
        <pc:chgData name="Medeiros, Vitor" userId="S::vitor.medeiros@magna.com::988f5e32-348a-4e8f-b206-f78809b513e1" providerId="AD" clId="Web-{0ABFED69-60DE-165C-27FD-C68E134C6604}" dt="2025-06-27T13:39:35.284" v="1" actId="20577"/>
        <pc:sldMkLst>
          <pc:docMk/>
          <pc:sldMk cId="396911713" sldId="1519"/>
        </pc:sldMkLst>
        <pc:spChg chg="mod">
          <ac:chgData name="Medeiros, Vitor" userId="S::vitor.medeiros@magna.com::988f5e32-348a-4e8f-b206-f78809b513e1" providerId="AD" clId="Web-{0ABFED69-60DE-165C-27FD-C68E134C6604}" dt="2025-06-27T13:39:35.284" v="1" actId="20577"/>
          <ac:spMkLst>
            <pc:docMk/>
            <pc:sldMk cId="396911713" sldId="1519"/>
            <ac:spMk id="6" creationId="{BDE37C8C-B9EB-77D8-9402-9E66A29BE49B}"/>
          </ac:spMkLst>
        </pc:spChg>
      </pc:sldChg>
      <pc:sldChg chg="modSp">
        <pc:chgData name="Medeiros, Vitor" userId="S::vitor.medeiros@magna.com::988f5e32-348a-4e8f-b206-f78809b513e1" providerId="AD" clId="Web-{0ABFED69-60DE-165C-27FD-C68E134C6604}" dt="2025-06-27T13:51:03.380" v="7" actId="20577"/>
        <pc:sldMkLst>
          <pc:docMk/>
          <pc:sldMk cId="3664579516" sldId="1520"/>
        </pc:sldMkLst>
        <pc:spChg chg="mod">
          <ac:chgData name="Medeiros, Vitor" userId="S::vitor.medeiros@magna.com::988f5e32-348a-4e8f-b206-f78809b513e1" providerId="AD" clId="Web-{0ABFED69-60DE-165C-27FD-C68E134C6604}" dt="2025-06-27T13:51:03.380" v="7" actId="20577"/>
          <ac:spMkLst>
            <pc:docMk/>
            <pc:sldMk cId="3664579516" sldId="1520"/>
            <ac:spMk id="3" creationId="{638ACC6B-C7FD-0935-2022-57CCC9D64B5D}"/>
          </ac:spMkLst>
        </pc:spChg>
      </pc:sldChg>
    </pc:docChg>
  </pc:docChgLst>
  <pc:docChgLst>
    <pc:chgData name="Medeiros, Vitor" userId="S::vitor.medeiros@magna.com::988f5e32-348a-4e8f-b206-f78809b513e1" providerId="AD" clId="Web-{311AB124-A3BC-7CDB-AEB4-A749605F0CBF}"/>
    <pc:docChg chg="modSld">
      <pc:chgData name="Medeiros, Vitor" userId="S::vitor.medeiros@magna.com::988f5e32-348a-4e8f-b206-f78809b513e1" providerId="AD" clId="Web-{311AB124-A3BC-7CDB-AEB4-A749605F0CBF}" dt="2025-06-26T15:48:55.948" v="102" actId="20577"/>
      <pc:docMkLst>
        <pc:docMk/>
      </pc:docMkLst>
      <pc:sldChg chg="modSp">
        <pc:chgData name="Medeiros, Vitor" userId="S::vitor.medeiros@magna.com::988f5e32-348a-4e8f-b206-f78809b513e1" providerId="AD" clId="Web-{311AB124-A3BC-7CDB-AEB4-A749605F0CBF}" dt="2025-06-26T15:47:56.632" v="101" actId="14100"/>
        <pc:sldMkLst>
          <pc:docMk/>
          <pc:sldMk cId="3408536552" sldId="1515"/>
        </pc:sldMkLst>
        <pc:spChg chg="mod">
          <ac:chgData name="Medeiros, Vitor" userId="S::vitor.medeiros@magna.com::988f5e32-348a-4e8f-b206-f78809b513e1" providerId="AD" clId="Web-{311AB124-A3BC-7CDB-AEB4-A749605F0CBF}" dt="2025-06-26T15:47:56.632" v="101" actId="14100"/>
          <ac:spMkLst>
            <pc:docMk/>
            <pc:sldMk cId="3408536552" sldId="1515"/>
            <ac:spMk id="6" creationId="{9FC09C47-1510-1D6F-8E24-6B7F63E0D5B1}"/>
          </ac:spMkLst>
        </pc:spChg>
      </pc:sldChg>
      <pc:sldChg chg="modSp">
        <pc:chgData name="Medeiros, Vitor" userId="S::vitor.medeiros@magna.com::988f5e32-348a-4e8f-b206-f78809b513e1" providerId="AD" clId="Web-{311AB124-A3BC-7CDB-AEB4-A749605F0CBF}" dt="2025-06-26T15:48:55.948" v="102" actId="20577"/>
        <pc:sldMkLst>
          <pc:docMk/>
          <pc:sldMk cId="396911713" sldId="1519"/>
        </pc:sldMkLst>
        <pc:spChg chg="mod">
          <ac:chgData name="Medeiros, Vitor" userId="S::vitor.medeiros@magna.com::988f5e32-348a-4e8f-b206-f78809b513e1" providerId="AD" clId="Web-{311AB124-A3BC-7CDB-AEB4-A749605F0CBF}" dt="2025-06-26T15:48:55.948" v="102" actId="20577"/>
          <ac:spMkLst>
            <pc:docMk/>
            <pc:sldMk cId="396911713" sldId="1519"/>
            <ac:spMk id="5" creationId="{B2608C23-AAC7-24F5-F2C0-159F3F981C2A}"/>
          </ac:spMkLst>
        </pc:spChg>
      </pc:sldChg>
      <pc:sldChg chg="addSp delSp modSp">
        <pc:chgData name="Medeiros, Vitor" userId="S::vitor.medeiros@magna.com::988f5e32-348a-4e8f-b206-f78809b513e1" providerId="AD" clId="Web-{311AB124-A3BC-7CDB-AEB4-A749605F0CBF}" dt="2025-06-26T15:47:27.662" v="81" actId="1076"/>
        <pc:sldMkLst>
          <pc:docMk/>
          <pc:sldMk cId="198139373" sldId="1525"/>
        </pc:sldMkLst>
        <pc:spChg chg="add mod">
          <ac:chgData name="Medeiros, Vitor" userId="S::vitor.medeiros@magna.com::988f5e32-348a-4e8f-b206-f78809b513e1" providerId="AD" clId="Web-{311AB124-A3BC-7CDB-AEB4-A749605F0CBF}" dt="2025-06-26T15:44:31.058" v="34" actId="20577"/>
          <ac:spMkLst>
            <pc:docMk/>
            <pc:sldMk cId="198139373" sldId="1525"/>
            <ac:spMk id="3" creationId="{2CCA66DE-02F4-F600-28B9-1D9D542388FA}"/>
          </ac:spMkLst>
        </pc:spChg>
        <pc:spChg chg="add mod">
          <ac:chgData name="Medeiros, Vitor" userId="S::vitor.medeiros@magna.com::988f5e32-348a-4e8f-b206-f78809b513e1" providerId="AD" clId="Web-{311AB124-A3BC-7CDB-AEB4-A749605F0CBF}" dt="2025-06-26T15:45:36.890" v="54" actId="1076"/>
          <ac:spMkLst>
            <pc:docMk/>
            <pc:sldMk cId="198139373" sldId="1525"/>
            <ac:spMk id="18" creationId="{0CF16413-F8BB-B4F3-3546-C45A18B8C126}"/>
          </ac:spMkLst>
        </pc:spChg>
        <pc:spChg chg="mod">
          <ac:chgData name="Medeiros, Vitor" userId="S::vitor.medeiros@magna.com::988f5e32-348a-4e8f-b206-f78809b513e1" providerId="AD" clId="Web-{311AB124-A3BC-7CDB-AEB4-A749605F0CBF}" dt="2025-06-26T15:46:49.566" v="73"/>
          <ac:spMkLst>
            <pc:docMk/>
            <pc:sldMk cId="198139373" sldId="1525"/>
            <ac:spMk id="19" creationId="{7AE3CC63-6E93-09B2-33E9-B54E32A7B62B}"/>
          </ac:spMkLst>
        </pc:spChg>
        <pc:spChg chg="del">
          <ac:chgData name="Medeiros, Vitor" userId="S::vitor.medeiros@magna.com::988f5e32-348a-4e8f-b206-f78809b513e1" providerId="AD" clId="Web-{311AB124-A3BC-7CDB-AEB4-A749605F0CBF}" dt="2025-06-26T15:45:11.654" v="35"/>
          <ac:spMkLst>
            <pc:docMk/>
            <pc:sldMk cId="198139373" sldId="1525"/>
            <ac:spMk id="38" creationId="{8D29A983-F969-FEC3-E08B-0C0805F5F734}"/>
          </ac:spMkLst>
        </pc:spChg>
        <pc:spChg chg="del">
          <ac:chgData name="Medeiros, Vitor" userId="S::vitor.medeiros@magna.com::988f5e32-348a-4e8f-b206-f78809b513e1" providerId="AD" clId="Web-{311AB124-A3BC-7CDB-AEB4-A749605F0CBF}" dt="2025-06-26T15:45:14.951" v="37"/>
          <ac:spMkLst>
            <pc:docMk/>
            <pc:sldMk cId="198139373" sldId="1525"/>
            <ac:spMk id="39" creationId="{912626D0-57F2-8B9B-F4FE-E9921904BA3D}"/>
          </ac:spMkLst>
        </pc:spChg>
        <pc:spChg chg="del">
          <ac:chgData name="Medeiros, Vitor" userId="S::vitor.medeiros@magna.com::988f5e32-348a-4e8f-b206-f78809b513e1" providerId="AD" clId="Web-{311AB124-A3BC-7CDB-AEB4-A749605F0CBF}" dt="2025-06-26T15:45:13.060" v="36"/>
          <ac:spMkLst>
            <pc:docMk/>
            <pc:sldMk cId="198139373" sldId="1525"/>
            <ac:spMk id="40" creationId="{900589FB-61B1-4659-FBD2-6EE1C07FD691}"/>
          </ac:spMkLst>
        </pc:spChg>
        <pc:picChg chg="add mod">
          <ac:chgData name="Medeiros, Vitor" userId="S::vitor.medeiros@magna.com::988f5e32-348a-4e8f-b206-f78809b513e1" providerId="AD" clId="Web-{311AB124-A3BC-7CDB-AEB4-A749605F0CBF}" dt="2025-06-26T15:45:24.842" v="42" actId="1076"/>
          <ac:picMkLst>
            <pc:docMk/>
            <pc:sldMk cId="198139373" sldId="1525"/>
            <ac:picMk id="4" creationId="{19EE97BF-B504-8593-91D0-65D0CB61EE4B}"/>
          </ac:picMkLst>
        </pc:picChg>
        <pc:picChg chg="del mod">
          <ac:chgData name="Medeiros, Vitor" userId="S::vitor.medeiros@magna.com::988f5e32-348a-4e8f-b206-f78809b513e1" providerId="AD" clId="Web-{311AB124-A3BC-7CDB-AEB4-A749605F0CBF}" dt="2025-06-26T15:47:20.833" v="77"/>
          <ac:picMkLst>
            <pc:docMk/>
            <pc:sldMk cId="198139373" sldId="1525"/>
            <ac:picMk id="5" creationId="{CCD04131-A150-D8F2-22A2-79AF86D5F2F0}"/>
          </ac:picMkLst>
        </pc:picChg>
        <pc:picChg chg="add mod">
          <ac:chgData name="Medeiros, Vitor" userId="S::vitor.medeiros@magna.com::988f5e32-348a-4e8f-b206-f78809b513e1" providerId="AD" clId="Web-{311AB124-A3BC-7CDB-AEB4-A749605F0CBF}" dt="2025-06-26T15:47:27.662" v="81" actId="1076"/>
          <ac:picMkLst>
            <pc:docMk/>
            <pc:sldMk cId="198139373" sldId="1525"/>
            <ac:picMk id="23" creationId="{5BCDE91D-A6C3-E706-64DF-AFF2365BC38B}"/>
          </ac:picMkLst>
        </pc:picChg>
        <pc:picChg chg="mod">
          <ac:chgData name="Medeiros, Vitor" userId="S::vitor.medeiros@magna.com::988f5e32-348a-4e8f-b206-f78809b513e1" providerId="AD" clId="Web-{311AB124-A3BC-7CDB-AEB4-A749605F0CBF}" dt="2025-06-26T15:45:51.547" v="59" actId="1076"/>
          <ac:picMkLst>
            <pc:docMk/>
            <pc:sldMk cId="198139373" sldId="1525"/>
            <ac:picMk id="24" creationId="{53399D20-583E-F3D7-87C7-2898A0062E69}"/>
          </ac:picMkLst>
        </pc:picChg>
        <pc:picChg chg="mod">
          <ac:chgData name="Medeiros, Vitor" userId="S::vitor.medeiros@magna.com::988f5e32-348a-4e8f-b206-f78809b513e1" providerId="AD" clId="Web-{311AB124-A3BC-7CDB-AEB4-A749605F0CBF}" dt="2025-06-26T15:46:23.658" v="70" actId="1076"/>
          <ac:picMkLst>
            <pc:docMk/>
            <pc:sldMk cId="198139373" sldId="1525"/>
            <ac:picMk id="35" creationId="{7A9AE90E-5174-8358-4FF0-1921E580C803}"/>
          </ac:picMkLst>
        </pc:picChg>
        <pc:picChg chg="mod">
          <ac:chgData name="Medeiros, Vitor" userId="S::vitor.medeiros@magna.com::988f5e32-348a-4e8f-b206-f78809b513e1" providerId="AD" clId="Web-{311AB124-A3BC-7CDB-AEB4-A749605F0CBF}" dt="2025-06-26T15:46:11.954" v="64" actId="1076"/>
          <ac:picMkLst>
            <pc:docMk/>
            <pc:sldMk cId="198139373" sldId="1525"/>
            <ac:picMk id="36" creationId="{99A91D14-5E1B-E6E2-F7AB-5F33FAA01985}"/>
          </ac:picMkLst>
        </pc:picChg>
        <pc:cxnChg chg="add mod">
          <ac:chgData name="Medeiros, Vitor" userId="S::vitor.medeiros@magna.com::988f5e32-348a-4e8f-b206-f78809b513e1" providerId="AD" clId="Web-{311AB124-A3BC-7CDB-AEB4-A749605F0CBF}" dt="2025-06-26T15:46:22.174" v="68" actId="1076"/>
          <ac:cxnSpMkLst>
            <pc:docMk/>
            <pc:sldMk cId="198139373" sldId="1525"/>
            <ac:cxnSpMk id="22" creationId="{D508B7DB-4862-263E-307F-63D719180B0B}"/>
          </ac:cxnSpMkLst>
        </pc:cxnChg>
        <pc:cxnChg chg="del">
          <ac:chgData name="Medeiros, Vitor" userId="S::vitor.medeiros@magna.com::988f5e32-348a-4e8f-b206-f78809b513e1" providerId="AD" clId="Web-{311AB124-A3BC-7CDB-AEB4-A749605F0CBF}" dt="2025-06-26T15:46:15.064" v="66"/>
          <ac:cxnSpMkLst>
            <pc:docMk/>
            <pc:sldMk cId="198139373" sldId="1525"/>
            <ac:cxnSpMk id="32" creationId="{0D16146D-A912-BB6F-64CC-7671AEB2EF2B}"/>
          </ac:cxnSpMkLst>
        </pc:cxnChg>
        <pc:cxnChg chg="mod">
          <ac:chgData name="Medeiros, Vitor" userId="S::vitor.medeiros@magna.com::988f5e32-348a-4e8f-b206-f78809b513e1" providerId="AD" clId="Web-{311AB124-A3BC-7CDB-AEB4-A749605F0CBF}" dt="2025-06-26T15:46:07.907" v="62" actId="1076"/>
          <ac:cxnSpMkLst>
            <pc:docMk/>
            <pc:sldMk cId="198139373" sldId="1525"/>
            <ac:cxnSpMk id="33" creationId="{07A797F9-1EC5-993D-812F-12ADC863FD76}"/>
          </ac:cxnSpMkLst>
        </pc:cxnChg>
        <pc:cxnChg chg="mod">
          <ac:chgData name="Medeiros, Vitor" userId="S::vitor.medeiros@magna.com::988f5e32-348a-4e8f-b206-f78809b513e1" providerId="AD" clId="Web-{311AB124-A3BC-7CDB-AEB4-A749605F0CBF}" dt="2025-06-26T15:45:56.860" v="60" actId="1076"/>
          <ac:cxnSpMkLst>
            <pc:docMk/>
            <pc:sldMk cId="198139373" sldId="1525"/>
            <ac:cxnSpMk id="34" creationId="{54898A9B-CC14-11A3-3E98-59BA9B1C159C}"/>
          </ac:cxnSpMkLst>
        </pc:cxnChg>
      </pc:sldChg>
    </pc:docChg>
  </pc:docChgLst>
  <pc:docChgLst>
    <pc:chgData name="Medeiros, Vitor" userId="S::vitor.medeiros@magna.com::988f5e32-348a-4e8f-b206-f78809b513e1" providerId="AD" clId="Web-{03FAE5C4-B124-67D8-642C-C21002F560C3}"/>
    <pc:docChg chg="mod modSld">
      <pc:chgData name="Medeiros, Vitor" userId="S::vitor.medeiros@magna.com::988f5e32-348a-4e8f-b206-f78809b513e1" providerId="AD" clId="Web-{03FAE5C4-B124-67D8-642C-C21002F560C3}" dt="2025-06-26T19:57:15.731" v="225" actId="20577"/>
      <pc:docMkLst>
        <pc:docMk/>
      </pc:docMkLst>
      <pc:sldChg chg="modSp">
        <pc:chgData name="Medeiros, Vitor" userId="S::vitor.medeiros@magna.com::988f5e32-348a-4e8f-b206-f78809b513e1" providerId="AD" clId="Web-{03FAE5C4-B124-67D8-642C-C21002F560C3}" dt="2025-06-26T17:49:37.084" v="24" actId="20577"/>
        <pc:sldMkLst>
          <pc:docMk/>
          <pc:sldMk cId="1751885377" sldId="1499"/>
        </pc:sldMkLst>
        <pc:spChg chg="mod">
          <ac:chgData name="Medeiros, Vitor" userId="S::vitor.medeiros@magna.com::988f5e32-348a-4e8f-b206-f78809b513e1" providerId="AD" clId="Web-{03FAE5C4-B124-67D8-642C-C21002F560C3}" dt="2025-06-26T17:49:37.084" v="24" actId="20577"/>
          <ac:spMkLst>
            <pc:docMk/>
            <pc:sldMk cId="1751885377" sldId="1499"/>
            <ac:spMk id="3" creationId="{E96C7AA4-AE9C-F875-ADC9-4ABC616A8263}"/>
          </ac:spMkLst>
        </pc:spChg>
      </pc:sldChg>
      <pc:sldChg chg="modSp">
        <pc:chgData name="Medeiros, Vitor" userId="S::vitor.medeiros@magna.com::988f5e32-348a-4e8f-b206-f78809b513e1" providerId="AD" clId="Web-{03FAE5C4-B124-67D8-642C-C21002F560C3}" dt="2025-06-26T19:57:15.731" v="225" actId="20577"/>
        <pc:sldMkLst>
          <pc:docMk/>
          <pc:sldMk cId="3408536552" sldId="1515"/>
        </pc:sldMkLst>
        <pc:spChg chg="mod">
          <ac:chgData name="Medeiros, Vitor" userId="S::vitor.medeiros@magna.com::988f5e32-348a-4e8f-b206-f78809b513e1" providerId="AD" clId="Web-{03FAE5C4-B124-67D8-642C-C21002F560C3}" dt="2025-06-26T19:57:15.731" v="225" actId="20577"/>
          <ac:spMkLst>
            <pc:docMk/>
            <pc:sldMk cId="3408536552" sldId="1515"/>
            <ac:spMk id="6" creationId="{9FC09C47-1510-1D6F-8E24-6B7F63E0D5B1}"/>
          </ac:spMkLst>
        </pc:spChg>
      </pc:sldChg>
    </pc:docChg>
  </pc:docChgLst>
  <pc:docChgLst>
    <pc:chgData name="Medeiros, Vitor" userId="S::vitor.medeiros@magna.com::988f5e32-348a-4e8f-b206-f78809b513e1" providerId="AD" clId="Web-{DFC60C72-25A2-3C22-214D-AB7DE6BC250A}"/>
    <pc:docChg chg="modSld">
      <pc:chgData name="Medeiros, Vitor" userId="S::vitor.medeiros@magna.com::988f5e32-348a-4e8f-b206-f78809b513e1" providerId="AD" clId="Web-{DFC60C72-25A2-3C22-214D-AB7DE6BC250A}" dt="2025-06-26T15:55:13.098" v="26" actId="20577"/>
      <pc:docMkLst>
        <pc:docMk/>
      </pc:docMkLst>
      <pc:sldChg chg="addSp modSp">
        <pc:chgData name="Medeiros, Vitor" userId="S::vitor.medeiros@magna.com::988f5e32-348a-4e8f-b206-f78809b513e1" providerId="AD" clId="Web-{DFC60C72-25A2-3C22-214D-AB7DE6BC250A}" dt="2025-06-26T15:55:01.910" v="23" actId="1076"/>
        <pc:sldMkLst>
          <pc:docMk/>
          <pc:sldMk cId="3664579516" sldId="1520"/>
        </pc:sldMkLst>
        <pc:picChg chg="add mod">
          <ac:chgData name="Medeiros, Vitor" userId="S::vitor.medeiros@magna.com::988f5e32-348a-4e8f-b206-f78809b513e1" providerId="AD" clId="Web-{DFC60C72-25A2-3C22-214D-AB7DE6BC250A}" dt="2025-06-26T15:53:39.298" v="5" actId="1076"/>
          <ac:picMkLst>
            <pc:docMk/>
            <pc:sldMk cId="3664579516" sldId="1520"/>
            <ac:picMk id="4" creationId="{00AE5EF0-26F0-F9ED-596D-5D197CE781A1}"/>
          </ac:picMkLst>
        </pc:picChg>
        <pc:picChg chg="add mod">
          <ac:chgData name="Medeiros, Vitor" userId="S::vitor.medeiros@magna.com::988f5e32-348a-4e8f-b206-f78809b513e1" providerId="AD" clId="Web-{DFC60C72-25A2-3C22-214D-AB7DE6BC250A}" dt="2025-06-26T15:54:04.767" v="10" actId="1076"/>
          <ac:picMkLst>
            <pc:docMk/>
            <pc:sldMk cId="3664579516" sldId="1520"/>
            <ac:picMk id="7" creationId="{5EFBD4CE-E992-4579-FB12-5E9F5C04F4FD}"/>
          </ac:picMkLst>
        </pc:picChg>
        <pc:picChg chg="add mod">
          <ac:chgData name="Medeiros, Vitor" userId="S::vitor.medeiros@magna.com::988f5e32-348a-4e8f-b206-f78809b513e1" providerId="AD" clId="Web-{DFC60C72-25A2-3C22-214D-AB7DE6BC250A}" dt="2025-06-26T15:55:01.910" v="23" actId="1076"/>
          <ac:picMkLst>
            <pc:docMk/>
            <pc:sldMk cId="3664579516" sldId="1520"/>
            <ac:picMk id="10" creationId="{A1D6D3E7-45AF-EA64-DDFC-74A911781CE3}"/>
          </ac:picMkLst>
        </pc:picChg>
        <pc:picChg chg="add mod">
          <ac:chgData name="Medeiros, Vitor" userId="S::vitor.medeiros@magna.com::988f5e32-348a-4e8f-b206-f78809b513e1" providerId="AD" clId="Web-{DFC60C72-25A2-3C22-214D-AB7DE6BC250A}" dt="2025-06-26T15:54:56.597" v="22" actId="1076"/>
          <ac:picMkLst>
            <pc:docMk/>
            <pc:sldMk cId="3664579516" sldId="1520"/>
            <ac:picMk id="11" creationId="{03CDEA68-4D85-C6B4-35ED-796B84DDA63E}"/>
          </ac:picMkLst>
        </pc:picChg>
      </pc:sldChg>
      <pc:sldChg chg="modSp">
        <pc:chgData name="Medeiros, Vitor" userId="S::vitor.medeiros@magna.com::988f5e32-348a-4e8f-b206-f78809b513e1" providerId="AD" clId="Web-{DFC60C72-25A2-3C22-214D-AB7DE6BC250A}" dt="2025-06-26T15:55:13.098" v="26" actId="20577"/>
        <pc:sldMkLst>
          <pc:docMk/>
          <pc:sldMk cId="2298684296" sldId="1532"/>
        </pc:sldMkLst>
        <pc:spChg chg="mod">
          <ac:chgData name="Medeiros, Vitor" userId="S::vitor.medeiros@magna.com::988f5e32-348a-4e8f-b206-f78809b513e1" providerId="AD" clId="Web-{DFC60C72-25A2-3C22-214D-AB7DE6BC250A}" dt="2025-06-26T15:55:13.098" v="26" actId="20577"/>
          <ac:spMkLst>
            <pc:docMk/>
            <pc:sldMk cId="2298684296" sldId="1532"/>
            <ac:spMk id="4" creationId="{362C07E3-FAC4-7AD5-55E5-EF36C5ADDCD8}"/>
          </ac:spMkLst>
        </pc:spChg>
      </pc:sldChg>
    </pc:docChg>
  </pc:docChgLst>
</pc:chgInfo>
</file>

<file path=ppt/comments/modernComment_5EB_CB2A23E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9D7E169-27B7-4055-ACD2-A3C8F312CA42}" authorId="{644676E5-EE72-DDEF-F437-6493E5412ED1}" created="2025-06-26T19:39:06.395">
    <pc:sldMkLst xmlns:pc="http://schemas.microsoft.com/office/powerpoint/2013/main/command">
      <pc:docMk/>
      <pc:sldMk cId="3408536552" sldId="1515"/>
    </pc:sldMkLst>
    <p188:txBody>
      <a:bodyPr/>
      <a:lstStyle/>
      <a:p>
        <a:r>
          <a:rPr lang="en-US"/>
          <a:t>Basic request:
http://localhost:4000/api/robotdata
Filtered by time:
http://localhost:4000/api/robotdata?from=2025-06-20T20:30:00Z&amp;to=2025-06-20T20:32:00Z
Filtered by robot_id and limit:
http://localhost:4000/api/robotdata?robot_id=1&amp;limit=50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90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5109526"/>
            <a:ext cx="10923936" cy="641279"/>
          </a:xfrm>
        </p:spPr>
        <p:txBody>
          <a:bodyPr anchor="b">
            <a:noAutofit/>
          </a:bodyPr>
          <a:lstStyle>
            <a:lvl1pPr algn="l">
              <a:defRPr sz="5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CDE85611-F29A-5B31-8523-08B6A1185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5811724"/>
            <a:ext cx="10923936" cy="40929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 t="-40" b="-40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00589" y="6212217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7524BB-F0A6-4140-A8AB-1C8A7E34AB03}" type="datetime1">
              <a:rPr lang="en-US" smtClean="0"/>
              <a:t>6/27/2025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09325" y="6221013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80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6B776E-6B5A-7A46-8B8E-813D56D56564}" type="datetime1">
              <a:rPr lang="en-US" smtClean="0"/>
              <a:t>6/27/2025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05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06B776E-6B5A-7A46-8B8E-813D56D56564}" type="datetime1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5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2613336"/>
          </a:xfrm>
        </p:spPr>
        <p:txBody>
          <a:bodyPr anchor="b">
            <a:noAutofit/>
          </a:bodyPr>
          <a:lstStyle>
            <a:lvl1pPr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F2758A-C3D6-E84B-B3E9-757EFEF52D55}" type="datetime1">
              <a:rPr lang="en-US" smtClean="0"/>
              <a:t>6/27/2025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3996050"/>
            <a:ext cx="5652464" cy="222695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EE8CE2C-7AFC-E265-19EB-F76884D599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3095" y="630936"/>
            <a:ext cx="4714870" cy="5592064"/>
          </a:xfrm>
          <a:blipFill dpi="0" rotWithShape="1">
            <a:blip r:embed="rId2">
              <a:alphaModFix amt="60000"/>
            </a:blip>
            <a:srcRect/>
            <a:stretch>
              <a:fillRect l="-40" r="-40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7910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001715"/>
            <a:ext cx="4663440" cy="2241233"/>
          </a:xfrm>
        </p:spPr>
        <p:txBody>
          <a:bodyPr anchor="t"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7112" y="0"/>
            <a:ext cx="914400" cy="630936"/>
          </a:xfrm>
        </p:spPr>
        <p:txBody>
          <a:bodyPr/>
          <a:lstStyle/>
          <a:p>
            <a:fld id="{1EEECD8D-53A7-3A4F-8909-5ECB0FEF37FB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3623950"/>
            <a:ext cx="4663440" cy="2539106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571500" indent="-342900">
              <a:buFont typeface="+mj-lt"/>
              <a:buAutoNum type="arabicPeriod"/>
              <a:defRPr sz="1800">
                <a:solidFill>
                  <a:schemeClr val="bg1"/>
                </a:solidFill>
              </a:defRPr>
            </a:lvl2pPr>
            <a:lvl3pPr marL="800100" indent="-342900">
              <a:buFont typeface="+mj-lt"/>
              <a:buAutoNum type="arabicPeriod"/>
              <a:defRPr sz="1600">
                <a:solidFill>
                  <a:schemeClr val="bg1"/>
                </a:solidFill>
              </a:defRPr>
            </a:lvl3pPr>
            <a:lvl4pPr marL="10287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7243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129475"/>
            <a:ext cx="4719430" cy="2599051"/>
          </a:xfrm>
        </p:spPr>
        <p:txBody>
          <a:bodyPr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E3B5C-D099-9543-A57D-129299D311F4}" type="datetime1">
              <a:rPr lang="en-US" smtClean="0"/>
              <a:t>6/27/2025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158283" cy="259905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89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748474"/>
            <a:ext cx="4328498" cy="3726812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DB5BF-28B0-5C4D-A64A-E611B8C77204}" type="datetime1">
              <a:rPr lang="en-US" smtClean="0"/>
              <a:t>6/27/2025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748473"/>
            <a:ext cx="6209053" cy="3726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917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381759"/>
            <a:ext cx="4347849" cy="4841241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B860-5E2A-1340-A6D3-E276E55F2222}" type="datetime1">
              <a:rPr lang="en-US" smtClean="0"/>
              <a:t>6/27/2025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381759"/>
            <a:ext cx="6209054" cy="484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1288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001715"/>
            <a:ext cx="4347850" cy="4855526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6C7A-4B29-7743-AB3A-5EEF28262A7C}" type="datetime1">
              <a:rPr lang="en-US" smtClean="0"/>
              <a:t>6/27/2025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001715"/>
            <a:ext cx="6209053" cy="4855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1574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2" y="1001715"/>
            <a:ext cx="3385529" cy="5221285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6AE1-158D-A74A-A5C8-25E57C484C69}" type="datetime1">
              <a:rPr lang="en-US" smtClean="0"/>
              <a:t>6/27/2025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5935" y="1001715"/>
            <a:ext cx="7152029" cy="5221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73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127760"/>
          </a:xfrm>
        </p:spPr>
        <p:txBody>
          <a:bodyPr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1EC562-4E50-D34B-8F39-5DD0D018EB66}" type="datetime1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495234"/>
            <a:ext cx="10923935" cy="37277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785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000" u="sng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/>
          <a:p>
            <a:fld id="{7E574385-C0BA-734A-92FC-17834D8EB701}" type="datetime1">
              <a:rPr lang="en-US" smtClean="0"/>
              <a:t>6/27/2025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8481400" cy="1484254"/>
          </a:xfrm>
        </p:spPr>
        <p:txBody>
          <a:bodyPr anchor="t">
            <a:no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5DD5-92AA-6440-87DE-277C532BE8AC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2877190"/>
            <a:ext cx="8481400" cy="334581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bg1"/>
                </a:solidFill>
              </a:defRPr>
            </a:lvl1pPr>
            <a:lvl2pPr marL="685800" indent="-45720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00100" indent="-342900">
              <a:buFont typeface="+mj-lt"/>
              <a:buAutoNum type="arabicPeriod"/>
              <a:defRPr sz="1800">
                <a:solidFill>
                  <a:schemeClr val="bg1"/>
                </a:solidFill>
              </a:defRPr>
            </a:lvl3pPr>
            <a:lvl4pPr marL="1028700" indent="-342900">
              <a:buFont typeface="+mj-lt"/>
              <a:buAutoNum type="arabicPeriod"/>
              <a:defRPr sz="1600">
                <a:solidFill>
                  <a:schemeClr val="bg1"/>
                </a:solidFill>
              </a:defRPr>
            </a:lvl4pPr>
            <a:lvl5pPr marL="12573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0827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11" y="1001714"/>
            <a:ext cx="6209053" cy="1122374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43096" y="0"/>
            <a:ext cx="2828918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/>
          <a:p>
            <a:fld id="{33C78A78-9BD4-2540-9BAB-27AD9352B454}" type="datetime1">
              <a:rPr lang="en-US" smtClean="0"/>
              <a:t>6/27/2025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90490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2496189"/>
            <a:ext cx="6209053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53857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209066" cy="1121419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81348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59766" y="0"/>
            <a:ext cx="896113" cy="630936"/>
          </a:xfrm>
        </p:spPr>
        <p:txBody>
          <a:bodyPr/>
          <a:lstStyle/>
          <a:p>
            <a:fld id="{6B5BCBD1-B884-5B4C-ACE8-81AA2A39E888}" type="datetime1">
              <a:rPr lang="en-US" smtClean="0"/>
              <a:t>6/27/2025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70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209066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2823" y="0"/>
            <a:ext cx="492917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77176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936" y="1001714"/>
            <a:ext cx="7152028" cy="1122374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1954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71664" y="0"/>
            <a:ext cx="2800349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/>
          <a:p>
            <a:fld id="{B561CBF7-6530-194B-9FC2-12E7E7738880}" type="datetime1">
              <a:rPr lang="en-US" smtClean="0"/>
              <a:t>6/27/2025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2496189"/>
            <a:ext cx="7152028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92636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587506" cy="1112519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595451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77059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48478" y="0"/>
            <a:ext cx="914400" cy="630936"/>
          </a:xfrm>
        </p:spPr>
        <p:txBody>
          <a:bodyPr/>
          <a:lstStyle/>
          <a:p>
            <a:fld id="{3FA5E271-D672-F147-B371-ABF5E56F00EC}" type="datetime1">
              <a:rPr lang="en-US" smtClean="0"/>
              <a:t>6/27/2025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69" y="0"/>
            <a:ext cx="548641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2454" y="0"/>
            <a:ext cx="401954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84573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9803"/>
            <a:ext cx="4714869" cy="1109672"/>
          </a:xfrm>
        </p:spPr>
        <p:txBody>
          <a:bodyPr anchor="t"/>
          <a:lstStyle>
            <a:lvl1pPr>
              <a:defRPr sz="32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0581" y="0"/>
            <a:ext cx="91440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79DE5A-E0D1-2647-9D82-FBDAE5DFB807}" type="datetime1">
              <a:rPr lang="en-US" smtClean="0"/>
              <a:t>6/27/2025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3095" y="2514279"/>
            <a:ext cx="4714869" cy="37087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0043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4714881" cy="1108746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515204"/>
            <a:ext cx="4714881" cy="3707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190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69D102-A2FD-8743-85DB-14F8D0C32AC3}" type="datetime1">
              <a:rPr lang="en-US" smtClean="0"/>
              <a:t>6/27/2025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33333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 anchor="b"/>
          <a:lstStyle>
            <a:lvl1pPr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237" y="0"/>
            <a:ext cx="283687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7910" y="0"/>
            <a:ext cx="92708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FA9F1854-4AF0-ED49-AE83-182A816927B5}" type="datetime1">
              <a:rPr lang="en-US" smtClean="0"/>
              <a:t>6/27/2025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630936"/>
            <a:ext cx="5652469" cy="5592063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61021" y="2496190"/>
            <a:ext cx="4696943" cy="37268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390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4714880" cy="1121417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E8F57D1-DD5E-4E44-98C5-7D5639D55A57}" type="datetime1">
              <a:rPr lang="en-US" smtClean="0"/>
              <a:t>6/27/2025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69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2495233"/>
            <a:ext cx="4736136" cy="37277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85649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5" y="992921"/>
            <a:ext cx="3385510" cy="1117539"/>
          </a:xfrm>
        </p:spPr>
        <p:txBody>
          <a:bodyPr anchor="t">
            <a:noAutofit/>
          </a:bodyPr>
          <a:lstStyle>
            <a:lvl1pPr>
              <a:defRPr sz="32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72455" y="0"/>
            <a:ext cx="1735843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911643" y="0"/>
            <a:ext cx="700007" cy="630936"/>
          </a:xfrm>
        </p:spPr>
        <p:txBody>
          <a:bodyPr/>
          <a:lstStyle/>
          <a:p>
            <a:fld id="{BDB83C81-A524-F840-ABC9-B6BB50E4A13C}" type="datetime1">
              <a:rPr lang="en-US" smtClean="0"/>
              <a:t>6/27/2025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2515204"/>
            <a:ext cx="3385510" cy="3707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765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096" y="1016954"/>
            <a:ext cx="4306487" cy="3345811"/>
          </a:xfrm>
        </p:spPr>
        <p:txBody>
          <a:bodyPr anchor="b">
            <a:noAutofit/>
          </a:bodyPr>
          <a:lstStyle>
            <a:lvl1pPr algn="l">
              <a:defRPr sz="6000" u="sng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4095" y="4743765"/>
            <a:ext cx="4333869" cy="147923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 l="-32" r="-32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7" y="0"/>
            <a:ext cx="2447917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5846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6C3E8657-ED4F-2349-80D5-3F1287888601}" type="datetime1">
              <a:rPr lang="en-US" smtClean="0"/>
              <a:t>6/27/2025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53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3380187" cy="1108746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08377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23140" y="0"/>
            <a:ext cx="716293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A8DA53-5E6D-4942-B673-3E50E3C9DB93}" type="datetime1">
              <a:rPr lang="en-US" smtClean="0"/>
              <a:t>6/27/2025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5575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491461"/>
            <a:ext cx="3380313" cy="3731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99903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4222"/>
            <a:ext cx="3385510" cy="1882967"/>
          </a:xfrm>
        </p:spPr>
        <p:txBody>
          <a:bodyPr anchor="b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2455" y="0"/>
            <a:ext cx="1735844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16244" y="0"/>
            <a:ext cx="695406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0BA35C60-A52E-0F44-95C1-79561B62B391}" type="datetime1">
              <a:rPr lang="en-US" smtClean="0"/>
              <a:t>6/27/2025</a:t>
            </a:fld>
            <a:endParaRPr lang="en-US"/>
          </a:p>
        </p:txBody>
      </p:sp>
      <p:sp>
        <p:nvSpPr>
          <p:cNvPr id="34" name="Slide Number Placeholder 9">
            <a:extLst>
              <a:ext uri="{FF2B5EF4-FFF2-40B4-BE49-F238E27FC236}">
                <a16:creationId xmlns:a16="http://schemas.microsoft.com/office/drawing/2014/main" id="{64F22B5B-7B07-4638-1ED2-E13EDE05C1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3251766"/>
            <a:ext cx="3385510" cy="297123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6740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5100628"/>
            <a:ext cx="4328498" cy="1122373"/>
          </a:xfrm>
        </p:spPr>
        <p:txBody>
          <a:bodyPr anchor="t">
            <a:noAutofit/>
          </a:bodyPr>
          <a:lstStyle>
            <a:lvl1pPr>
              <a:defRPr sz="32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72852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100627"/>
            <a:ext cx="6208724" cy="112237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/>
          <a:p>
            <a:fld id="{625E8027-836D-F64B-BBF7-A246E67FE0A3}" type="datetime1">
              <a:rPr lang="en-US" smtClean="0"/>
              <a:t>6/27/2025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98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4353866"/>
            <a:ext cx="2828932" cy="1869134"/>
          </a:xfrm>
        </p:spPr>
        <p:txBody>
          <a:bodyPr anchor="t">
            <a:normAutofit/>
          </a:bodyPr>
          <a:lstStyle>
            <a:lvl1pPr>
              <a:defRPr sz="32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4353866"/>
            <a:ext cx="7538412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/>
          <a:p>
            <a:fld id="{04D38C6B-BFF0-FA48-8F70-77BDD72A014D}" type="datetime1">
              <a:rPr lang="en-US" smtClean="0"/>
              <a:t>6/27/2025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20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27443"/>
            <a:ext cx="2828926" cy="1826790"/>
          </a:xfrm>
        </p:spPr>
        <p:txBody>
          <a:bodyPr anchor="t">
            <a:normAutofit/>
          </a:bodyPr>
          <a:lstStyle>
            <a:lvl1pPr>
              <a:defRPr sz="32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634999"/>
            <a:ext cx="7538412" cy="1861191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2805405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0"/>
            <a:ext cx="914400" cy="630936"/>
          </a:xfrm>
        </p:spPr>
        <p:txBody>
          <a:bodyPr/>
          <a:lstStyle/>
          <a:p>
            <a:fld id="{E40AF01B-D893-9C4D-8AB8-7E6079CED5E9}" type="datetime1">
              <a:rPr lang="en-US" smtClean="0"/>
              <a:t>6/27/2025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258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1011936"/>
            <a:ext cx="10945318" cy="745437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623E1-10D5-C048-8991-E2228A964ED1}" type="datetime1">
              <a:rPr lang="en-US" smtClean="0"/>
              <a:t>6/27/2025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2129474"/>
            <a:ext cx="6230450" cy="40935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2129474"/>
            <a:ext cx="4333867" cy="41281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9039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5"/>
            <a:ext cx="4714881" cy="1121418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6E09-373C-2841-960E-B24A18A7C55D}" type="datetime1">
              <a:rPr lang="en-US" smtClean="0"/>
              <a:t>6/27/2025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2495234"/>
            <a:ext cx="4706938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499" y="1001715"/>
            <a:ext cx="5292853" cy="52212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9153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96695"/>
            <a:ext cx="3771907" cy="1126438"/>
          </a:xfrm>
        </p:spPr>
        <p:txBody>
          <a:bodyPr anchor="t">
            <a:normAutofit/>
          </a:bodyPr>
          <a:lstStyle>
            <a:lvl1pPr>
              <a:defRPr sz="32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B72DF-080D-4042-863C-D2B08AB5E1E8}" type="datetime1">
              <a:rPr lang="en-US" smtClean="0"/>
              <a:t>6/27/2025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2495234"/>
            <a:ext cx="3717934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2" y="1005779"/>
            <a:ext cx="6615116" cy="5302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61859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6" y="4531056"/>
            <a:ext cx="6209067" cy="1691943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5D9B6A-47DB-D845-97C7-9775E46E650D}" type="datetime1">
              <a:rPr lang="en-US" smtClean="0"/>
              <a:t>6/27/2025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7" y="630937"/>
            <a:ext cx="6209067" cy="350433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9479" y="630937"/>
            <a:ext cx="4328485" cy="559206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0821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15" y="5109526"/>
            <a:ext cx="6209079" cy="111347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C0633-DAE0-3446-8119-69D4276646A6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2" y="1011935"/>
            <a:ext cx="10923942" cy="371659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6780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4714880" cy="3360095"/>
          </a:xfrm>
        </p:spPr>
        <p:txBody>
          <a:bodyPr anchor="t">
            <a:noAutofit/>
          </a:bodyPr>
          <a:lstStyle>
            <a:lvl1pPr algn="l">
              <a:defRPr sz="6000" u="sng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6"/>
            <a:ext cx="4714880" cy="14944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30" y="3586"/>
            <a:ext cx="3154768" cy="630936"/>
          </a:xfrm>
        </p:spPr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845379" y="3586"/>
            <a:ext cx="898310" cy="630936"/>
          </a:xfrm>
        </p:spPr>
        <p:txBody>
          <a:bodyPr/>
          <a:lstStyle/>
          <a:p>
            <a:fld id="{CDAA7185-3F7E-9249-BB9E-706C38E229BC}" type="datetime1">
              <a:rPr lang="en-US" smtClean="0"/>
              <a:t>6/27/2025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00270" y="3586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4576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11347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FCA7-B5F0-CD4C-8FEE-E8AC4300400D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5"/>
            <a:ext cx="10923935" cy="3716591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3748766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24555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E8EAA5-2B68-A648-9A6A-3200DDF83205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10923935" cy="3665730"/>
          </a:xfrm>
        </p:spPr>
        <p:txBody>
          <a:bodyPr anchor="t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3540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723DA42-3572-C24F-A147-FDA13A5AF889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4781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723DA42-3572-C24F-A147-FDA13A5AF889}" type="datetime1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7266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95663"/>
            <a:ext cx="11579352" cy="113385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AD571-8A42-FC4D-8DD1-0DD76ABF057B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7" y="1001715"/>
            <a:ext cx="8502777" cy="522128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 u="sng"/>
            </a:lvl1pPr>
            <a:lvl2pPr marL="228600" indent="0">
              <a:lnSpc>
                <a:spcPct val="100000"/>
              </a:lnSpc>
              <a:buNone/>
              <a:defRPr sz="4800" b="1" u="sng"/>
            </a:lvl2pPr>
            <a:lvl3pPr marL="457200" indent="0">
              <a:lnSpc>
                <a:spcPct val="100000"/>
              </a:lnSpc>
              <a:buNone/>
              <a:defRPr sz="4400" b="1" u="sng"/>
            </a:lvl3pPr>
            <a:lvl4pPr marL="685800" indent="0">
              <a:lnSpc>
                <a:spcPct val="100000"/>
              </a:lnSpc>
              <a:buNone/>
              <a:defRPr sz="4000" b="1" u="sng"/>
            </a:lvl4pPr>
            <a:lvl5pPr marL="914400" indent="0">
              <a:lnSpc>
                <a:spcPct val="100000"/>
              </a:lnSpc>
              <a:buNone/>
              <a:defRPr sz="3600" b="1" u="sng"/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87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00784"/>
            <a:ext cx="11579352" cy="113385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88B4-CB59-614E-93AB-9F331D0D8D83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764792"/>
            <a:ext cx="8481400" cy="44582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5408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51A9-1959-C54C-A050-24BB5C598FE4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8481400" cy="521106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68504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32BBD40-9FB7-E148-AC1B-3919D230BEB1}" type="datetime1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74511" cy="521106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 b="1" i="0" u="sng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430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7005" y="5475284"/>
            <a:ext cx="9037984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831F-0525-DF47-A6D2-509FE238C6D0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77004" y="1005779"/>
            <a:ext cx="9037985" cy="4103745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0690378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9066" y="5475285"/>
            <a:ext cx="9045923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3EBDBC-CFAC-9946-A2F3-D6402690E4D2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9066" y="1001715"/>
            <a:ext cx="9053874" cy="4107810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63340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011936"/>
            <a:ext cx="7538425" cy="3172503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6000" u="sng" cap="all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7" y="4728525"/>
            <a:ext cx="7538425" cy="1494475"/>
          </a:xfrm>
        </p:spPr>
        <p:txBody>
          <a:bodyPr anchor="b">
            <a:normAutofit/>
          </a:bodyPr>
          <a:lstStyle>
            <a:lvl1pPr marL="0" indent="0" algn="l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99A48728-1D9C-2F4B-9F0A-BC2AEDF455B4}" type="datetime1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79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475285"/>
            <a:ext cx="9074512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C378-8FD2-C449-B7AA-6F7022066293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37985" cy="371659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8158825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640203"/>
            <a:ext cx="10923934" cy="1099006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AA9746-49E3-1D49-A044-597FC2272B5D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647606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1001715"/>
            <a:ext cx="10923934" cy="747715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258722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4" y="1010613"/>
            <a:ext cx="10945189" cy="746759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E2A0-CBC1-A842-B334-0B3B571BCC28}" type="datetime1">
              <a:rPr lang="en-US" smtClean="0"/>
              <a:t>6/27/2025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129474"/>
            <a:ext cx="5271473" cy="4093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3941" y="2129475"/>
            <a:ext cx="5274021" cy="4093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7427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10614"/>
            <a:ext cx="10923934" cy="74676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687F-3261-A345-B9E7-76DD0579BB9D}" type="datetime1">
              <a:rPr lang="en-US" smtClean="0"/>
              <a:t>6/27/2025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8" y="2120575"/>
            <a:ext cx="5271474" cy="37561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3940" y="2120575"/>
            <a:ext cx="5274023" cy="37561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877190"/>
            <a:ext cx="5266092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877190"/>
            <a:ext cx="5271464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6233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10923935" cy="1865254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F99-DDC2-894B-B2EC-BE93B405C6CB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817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1AAE6-D11F-2F46-A437-EC693200CDD7}" type="datetime1">
              <a:rPr lang="en-US" smtClean="0"/>
              <a:t>6/27/2025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307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996695"/>
            <a:ext cx="3763961" cy="1314426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903C-EDC1-ED4F-958F-696903391605}" type="datetime1">
              <a:rPr lang="en-US" smtClean="0"/>
              <a:t>6/27/2025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8" y="2495234"/>
            <a:ext cx="3763961" cy="3727766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474" y="1005779"/>
            <a:ext cx="6604492" cy="5217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50554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30936"/>
            <a:ext cx="3793283" cy="2246253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713B-25C9-B74A-9BBC-A695A5E98312}" type="datetime1">
              <a:rPr lang="en-US" smtClean="0"/>
              <a:t>6/27/2025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1" y="3242949"/>
            <a:ext cx="3763969" cy="3017826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2523" y="630937"/>
            <a:ext cx="6616830" cy="5592064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6498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82085"/>
            <a:ext cx="7538425" cy="1895105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D5279E-0E3B-B54D-9B59-E121D9B3AFDB}" type="datetime1">
              <a:rPr lang="en-US" smtClean="0"/>
              <a:t>6/27/2025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3242949"/>
            <a:ext cx="10923935" cy="2980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39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1011936"/>
            <a:ext cx="8095016" cy="3335590"/>
          </a:xfrm>
        </p:spPr>
        <p:txBody>
          <a:bodyPr anchor="b">
            <a:normAutofit/>
          </a:bodyPr>
          <a:lstStyle>
            <a:lvl1pPr algn="l"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4728526"/>
            <a:ext cx="8095015" cy="111753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FDA9-B56F-3D40-BA5C-830FD973E5D1}" type="datetime1">
              <a:rPr lang="en-US" smtClean="0"/>
              <a:t>6/27/2025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5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8481400" cy="1852292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9E747C-1B1C-1345-96BA-B9E64C23A7BC}" type="datetime1">
              <a:rPr lang="en-US" smtClean="0"/>
              <a:t>6/27/2025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3614097"/>
            <a:ext cx="8481400" cy="1861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2122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7731038" cy="3346766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9DA23C4-A9FB-DB4A-B7DD-A0A5161EF3E0}" type="datetime1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5109526"/>
            <a:ext cx="6595450" cy="1113474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2286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027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011936"/>
            <a:ext cx="7924802" cy="3350830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2" y="4728526"/>
            <a:ext cx="7924801" cy="1117538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4B425-AD26-2748-9379-4D52F1178C82}" type="datetime1">
              <a:rPr lang="en-US" smtClean="0"/>
              <a:t>6/27/2025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5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050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3167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08540" y="0"/>
            <a:ext cx="9144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D90E5A07-4FDA-D34C-BE60-17876FEEBAA5}" type="datetime1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029" y="0"/>
            <a:ext cx="36576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SHAPING THE FUTURE OF OUR INDUSTRY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9324" y="0"/>
            <a:ext cx="54864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9" y="2877190"/>
            <a:ext cx="10923935" cy="334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494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997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9" r:id="rId5"/>
    <p:sldLayoutId id="2147483780" r:id="rId6"/>
    <p:sldLayoutId id="2147483781" r:id="rId7"/>
    <p:sldLayoutId id="2147483782" r:id="rId8"/>
    <p:sldLayoutId id="2147483832" r:id="rId9"/>
    <p:sldLayoutId id="2147483783" r:id="rId10"/>
    <p:sldLayoutId id="214748383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34" r:id="rId43"/>
    <p:sldLayoutId id="2147483815" r:id="rId44"/>
    <p:sldLayoutId id="2147483816" r:id="rId45"/>
    <p:sldLayoutId id="2147483817" r:id="rId46"/>
    <p:sldLayoutId id="2147483818" r:id="rId47"/>
    <p:sldLayoutId id="2147483819" r:id="rId48"/>
    <p:sldLayoutId id="2147483820" r:id="rId49"/>
    <p:sldLayoutId id="2147483821" r:id="rId50"/>
    <p:sldLayoutId id="2147483822" r:id="rId51"/>
    <p:sldLayoutId id="2147483835" r:id="rId52"/>
    <p:sldLayoutId id="2147483823" r:id="rId53"/>
    <p:sldLayoutId id="2147483824" r:id="rId54"/>
    <p:sldLayoutId id="2147483825" r:id="rId55"/>
    <p:sldLayoutId id="2147483826" r:id="rId56"/>
    <p:sldLayoutId id="2147483827" r:id="rId57"/>
    <p:sldLayoutId id="2147483828" r:id="rId58"/>
    <p:sldLayoutId id="2147483829" r:id="rId59"/>
    <p:sldLayoutId id="2147483830" r:id="rId60"/>
    <p:sldLayoutId id="2147483831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u="sng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000/robots" TargetMode="External"/><Relationship Id="rId2" Type="http://schemas.microsoft.com/office/2018/10/relationships/comments" Target="../comments/modernComment_5EB_CB2A23E8.xm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://localhost:4000/api/robotdata" TargetMode="External"/><Relationship Id="rId5" Type="http://schemas.openxmlformats.org/officeDocument/2006/relationships/hyperlink" Target="file:///C:\Users\iot-group2\Desktop\capstone\API%20Exercise\dashboard.html" TargetMode="External"/><Relationship Id="rId4" Type="http://schemas.openxmlformats.org/officeDocument/2006/relationships/hyperlink" Target="http://localhost:5173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608C23-AAC7-24F5-F2C0-159F3F981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858" y="198242"/>
            <a:ext cx="8545937" cy="3432099"/>
          </a:xfrm>
        </p:spPr>
        <p:txBody>
          <a:bodyPr>
            <a:normAutofit fontScale="90000"/>
          </a:bodyPr>
          <a:lstStyle/>
          <a:p>
            <a:r>
              <a:rPr lang="en-US"/>
              <a:t>Iot training 2025 </a:t>
            </a:r>
            <a:br>
              <a:rPr lang="en-US"/>
            </a:br>
            <a:r>
              <a:rPr lang="en-US" sz="6000"/>
              <a:t>cohort 5 </a:t>
            </a:r>
            <a:br>
              <a:rPr lang="en-US" sz="6000"/>
            </a:br>
            <a:r>
              <a:rPr lang="en-US" sz="6000"/>
              <a:t>group 2 </a:t>
            </a:r>
            <a:br>
              <a:rPr lang="en-US" sz="6000"/>
            </a:br>
            <a:r>
              <a:rPr lang="en-US" sz="6000"/>
              <a:t>team 2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E37C8C-B9EB-77D8-9402-9E66A29BE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228" y="4259145"/>
            <a:ext cx="3366931" cy="239586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2400" dirty="0"/>
              <a:t>Presented by 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Aptos"/>
                <a:ea typeface="Calibri"/>
                <a:cs typeface="Calibri"/>
              </a:rPr>
              <a:t>Juan</a:t>
            </a:r>
            <a:r>
              <a:rPr lang="en-US" sz="2400" dirty="0"/>
              <a:t> Jimenez</a:t>
            </a:r>
          </a:p>
          <a:p>
            <a:pPr algn="ctr"/>
            <a:r>
              <a:rPr lang="en-US" sz="2400" dirty="0"/>
              <a:t>Magnus Eriksson</a:t>
            </a:r>
          </a:p>
          <a:p>
            <a:pPr algn="ctr"/>
            <a:r>
              <a:rPr lang="en-US" sz="2400" dirty="0"/>
              <a:t>Vitor Medeiros</a:t>
            </a:r>
          </a:p>
          <a:p>
            <a:pPr algn="ctr"/>
            <a:r>
              <a:rPr lang="en-US" sz="2400" dirty="0"/>
              <a:t>Yuvrajsinh Adajania</a:t>
            </a:r>
          </a:p>
        </p:txBody>
      </p:sp>
    </p:spTree>
    <p:extLst>
      <p:ext uri="{BB962C8B-B14F-4D97-AF65-F5344CB8AC3E}">
        <p14:creationId xmlns:p14="http://schemas.microsoft.com/office/powerpoint/2010/main" val="39691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87EA-8BB3-79C6-656A-1A8ABD658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9519-237E-F154-0775-DC5A3CDF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15" y="-1473895"/>
            <a:ext cx="5652464" cy="2613336"/>
          </a:xfrm>
        </p:spPr>
        <p:txBody>
          <a:bodyPr/>
          <a:lstStyle/>
          <a:p>
            <a:r>
              <a:rPr lang="en-US"/>
              <a:t>OUR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ACC6B-C7FD-0935-2022-57CCC9D64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145" y="990627"/>
            <a:ext cx="5652464" cy="22269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latin typeface="Aptos"/>
            </a:endParaRPr>
          </a:p>
          <a:p>
            <a:pPr marL="320040"/>
            <a:r>
              <a:rPr lang="en-US" sz="1700" dirty="0">
                <a:latin typeface="Aptos Light"/>
              </a:rPr>
              <a:t>Juan Jimenez – IoT developer – Magna </a:t>
            </a:r>
          </a:p>
          <a:p>
            <a:pPr marL="320040"/>
            <a:r>
              <a:rPr lang="en-US" sz="1700" dirty="0">
                <a:latin typeface="Aptos Light"/>
              </a:rPr>
              <a:t>Magnus Eriksson - Developer</a:t>
            </a:r>
            <a:endParaRPr lang="en-US" dirty="0">
              <a:latin typeface="Aptos Light"/>
            </a:endParaRPr>
          </a:p>
          <a:p>
            <a:pPr marL="320040"/>
            <a:r>
              <a:rPr lang="en-US" sz="1700" dirty="0">
                <a:latin typeface="Aptos Light"/>
              </a:rPr>
              <a:t>Vitor Medeiros – Local divisional IT</a:t>
            </a:r>
            <a:endParaRPr lang="en-US" dirty="0">
              <a:latin typeface="Aptos Light"/>
            </a:endParaRPr>
          </a:p>
          <a:p>
            <a:pPr marL="320040"/>
            <a:r>
              <a:rPr lang="en-US" sz="1700" dirty="0">
                <a:latin typeface="Aptos Light"/>
              </a:rPr>
              <a:t>Yuvrajsinh Adajania – Controls engineer</a:t>
            </a:r>
            <a:endParaRPr lang="en-US" dirty="0">
              <a:latin typeface="Aptos Light"/>
            </a:endParaRPr>
          </a:p>
        </p:txBody>
      </p:sp>
      <p:pic>
        <p:nvPicPr>
          <p:cNvPr id="9" name="Picture 8" descr="A group of people standing next to a whiteboard&#10;&#10;AI-generated content may be incorrect.">
            <a:extLst>
              <a:ext uri="{FF2B5EF4-FFF2-40B4-BE49-F238E27FC236}">
                <a16:creationId xmlns:a16="http://schemas.microsoft.com/office/drawing/2014/main" id="{A59644CF-C7F0-1EE8-4763-287D887A9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652" y="3163409"/>
            <a:ext cx="8158974" cy="335140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6A95BD1-CDDD-353C-22EF-7CA9230CFDF7}"/>
              </a:ext>
            </a:extLst>
          </p:cNvPr>
          <p:cNvSpPr/>
          <p:nvPr/>
        </p:nvSpPr>
        <p:spPr>
          <a:xfrm>
            <a:off x="2108892" y="3485029"/>
            <a:ext cx="1243852" cy="11205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B3BAEB-0629-8ADC-F5F4-18CC062A52C6}"/>
              </a:ext>
            </a:extLst>
          </p:cNvPr>
          <p:cNvSpPr/>
          <p:nvPr/>
        </p:nvSpPr>
        <p:spPr>
          <a:xfrm>
            <a:off x="3456330" y="3429273"/>
            <a:ext cx="1243852" cy="112058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047203-49AB-45E8-96EB-C28570669AC0}"/>
              </a:ext>
            </a:extLst>
          </p:cNvPr>
          <p:cNvSpPr/>
          <p:nvPr/>
        </p:nvSpPr>
        <p:spPr>
          <a:xfrm>
            <a:off x="7303500" y="3345638"/>
            <a:ext cx="1243852" cy="112058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D98C2B-6C4C-C117-93AD-D148DCC3E897}"/>
              </a:ext>
            </a:extLst>
          </p:cNvPr>
          <p:cNvSpPr/>
          <p:nvPr/>
        </p:nvSpPr>
        <p:spPr>
          <a:xfrm>
            <a:off x="8632353" y="3429272"/>
            <a:ext cx="1243852" cy="1120588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lag of Sweden - Wikipedia">
            <a:extLst>
              <a:ext uri="{FF2B5EF4-FFF2-40B4-BE49-F238E27FC236}">
                <a16:creationId xmlns:a16="http://schemas.microsoft.com/office/drawing/2014/main" id="{00AE5EF0-26F0-F9ED-596D-5D197CE78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722" y="1905000"/>
            <a:ext cx="453484" cy="288074"/>
          </a:xfrm>
          <a:prstGeom prst="rect">
            <a:avLst/>
          </a:prstGeom>
        </p:spPr>
      </p:pic>
      <p:pic>
        <p:nvPicPr>
          <p:cNvPr id="7" name="Picture 6" descr="File:Flag of the United States.svg - Wikipedia">
            <a:extLst>
              <a:ext uri="{FF2B5EF4-FFF2-40B4-BE49-F238E27FC236}">
                <a16:creationId xmlns:a16="http://schemas.microsoft.com/office/drawing/2014/main" id="{5EFBD4CE-E992-4579-FB12-5E9F5C04F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771" y="2341756"/>
            <a:ext cx="481361" cy="297366"/>
          </a:xfrm>
          <a:prstGeom prst="rect">
            <a:avLst/>
          </a:prstGeom>
        </p:spPr>
      </p:pic>
      <p:pic>
        <p:nvPicPr>
          <p:cNvPr id="10" name="Graphic 9" descr="Flag of Canada - Wikipedia">
            <a:extLst>
              <a:ext uri="{FF2B5EF4-FFF2-40B4-BE49-F238E27FC236}">
                <a16:creationId xmlns:a16="http://schemas.microsoft.com/office/drawing/2014/main" id="{A1D6D3E7-45AF-EA64-DDFC-74A911781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205" y="2789664"/>
            <a:ext cx="559420" cy="293649"/>
          </a:xfrm>
          <a:prstGeom prst="rect">
            <a:avLst/>
          </a:prstGeom>
        </p:spPr>
      </p:pic>
      <p:pic>
        <p:nvPicPr>
          <p:cNvPr id="11" name="Picture 10" descr="Flag of Mexico - Wikipedia">
            <a:extLst>
              <a:ext uri="{FF2B5EF4-FFF2-40B4-BE49-F238E27FC236}">
                <a16:creationId xmlns:a16="http://schemas.microsoft.com/office/drawing/2014/main" id="{03CDEA68-4D85-C6B4-35ED-796B84DDA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8352" y="1474025"/>
            <a:ext cx="457200" cy="33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7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63" y="78798"/>
            <a:ext cx="10183013" cy="1404114"/>
          </a:xfrm>
        </p:spPr>
        <p:txBody>
          <a:bodyPr>
            <a:normAutofit/>
          </a:bodyPr>
          <a:lstStyle/>
          <a:p>
            <a:r>
              <a:rPr lang="en-US"/>
              <a:t>Project deliverables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C7AA4-AE9C-F875-ADC9-4ABC616A8263}"/>
              </a:ext>
            </a:extLst>
          </p:cNvPr>
          <p:cNvSpPr txBox="1"/>
          <p:nvPr/>
        </p:nvSpPr>
        <p:spPr>
          <a:xfrm>
            <a:off x="134470" y="1714500"/>
            <a:ext cx="9477935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003A41"/>
                </a:solidFill>
                <a:ea typeface="+mn-lt"/>
                <a:cs typeface="+mn-lt"/>
              </a:rPr>
              <a:t>Develop a Visual Representation</a:t>
            </a:r>
            <a:br>
              <a:rPr lang="en-US" sz="2000" b="1" dirty="0">
                <a:ea typeface="+mn-lt"/>
                <a:cs typeface="+mn-lt"/>
              </a:rPr>
            </a:br>
            <a:r>
              <a:rPr lang="en-US" sz="2000" dirty="0">
                <a:solidFill>
                  <a:srgbClr val="003A41"/>
                </a:solidFill>
                <a:ea typeface="+mn-lt"/>
                <a:cs typeface="+mn-lt"/>
              </a:rPr>
              <a:t> Create a visual interface that displays the H-Bot robot's end-effector position over a graphical layout of the conveyor system.</a:t>
            </a:r>
          </a:p>
          <a:p>
            <a:pPr marL="342900" indent="-342900">
              <a:buAutoNum type="arabicPeriod"/>
            </a:pPr>
            <a:endParaRPr lang="en-US" sz="2000" b="1">
              <a:solidFill>
                <a:srgbClr val="003A41"/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003A41"/>
                </a:solidFill>
                <a:ea typeface="+mn-lt"/>
                <a:cs typeface="+mn-lt"/>
              </a:rPr>
              <a:t>Design an API using Team 3's Database</a:t>
            </a:r>
            <a:br>
              <a:rPr lang="en-US" sz="2000" b="1" dirty="0">
                <a:ea typeface="+mn-lt"/>
                <a:cs typeface="+mn-lt"/>
              </a:rPr>
            </a:br>
            <a:r>
              <a:rPr lang="en-US" sz="2000" dirty="0">
                <a:solidFill>
                  <a:srgbClr val="003A41"/>
                </a:solidFill>
                <a:ea typeface="+mn-lt"/>
                <a:cs typeface="+mn-lt"/>
              </a:rPr>
              <a:t> Build a functional API that enables access and interaction with the data stored in Team 3’s database.</a:t>
            </a:r>
          </a:p>
          <a:p>
            <a:pPr marL="342900" indent="-342900">
              <a:buAutoNum type="arabicPeriod"/>
            </a:pPr>
            <a:endParaRPr lang="en-US" sz="2000" b="1">
              <a:solidFill>
                <a:srgbClr val="003A41"/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sz="2000" b="1" dirty="0">
                <a:solidFill>
                  <a:srgbClr val="003A41"/>
                </a:solidFill>
                <a:ea typeface="+mn-lt"/>
                <a:cs typeface="+mn-lt"/>
              </a:rPr>
              <a:t>Implement a Visual Interface Using Team 1’s API</a:t>
            </a:r>
            <a:br>
              <a:rPr lang="en-US" sz="2000" b="1" dirty="0">
                <a:ea typeface="+mn-lt"/>
                <a:cs typeface="+mn-lt"/>
              </a:rPr>
            </a:br>
            <a:r>
              <a:rPr lang="en-US" sz="2000" dirty="0">
                <a:solidFill>
                  <a:srgbClr val="003A41"/>
                </a:solidFill>
                <a:ea typeface="+mn-lt"/>
                <a:cs typeface="+mn-lt"/>
              </a:rPr>
              <a:t> Utilize the API developed by Team 1 to generate a dynamic visual representation of relevant system components or data.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DB5EB-FA0E-F604-58D8-E98134196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2470-0575-410B-8CE2-D9E85E5B9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708" y="-481496"/>
            <a:ext cx="10183013" cy="1404114"/>
          </a:xfrm>
        </p:spPr>
        <p:txBody>
          <a:bodyPr>
            <a:normAutofit/>
          </a:bodyPr>
          <a:lstStyle/>
          <a:p>
            <a:r>
              <a:rPr lang="en-US"/>
              <a:t>Tools and technologies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A27FC-94DE-C186-8669-1F7C9A093D88}"/>
              </a:ext>
            </a:extLst>
          </p:cNvPr>
          <p:cNvSpPr txBox="1"/>
          <p:nvPr/>
        </p:nvSpPr>
        <p:spPr>
          <a:xfrm>
            <a:off x="190499" y="1053352"/>
            <a:ext cx="5903259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3A41"/>
                </a:solidFill>
              </a:rPr>
              <a:t>💻 </a:t>
            </a:r>
            <a:r>
              <a:rPr lang="en-US" b="1">
                <a:solidFill>
                  <a:srgbClr val="003A41"/>
                </a:solidFill>
              </a:rPr>
              <a:t>Development &amp; Coding</a:t>
            </a:r>
            <a:endParaRPr lang="en-US">
              <a:solidFill>
                <a:srgbClr val="003A4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b="1">
                <a:solidFill>
                  <a:srgbClr val="003A41"/>
                </a:solidFill>
                <a:ea typeface="+mn-lt"/>
                <a:cs typeface="+mn-lt"/>
              </a:rPr>
              <a:t>Visual Studio Code</a:t>
            </a:r>
            <a:r>
              <a:rPr lang="en-US">
                <a:solidFill>
                  <a:srgbClr val="003A41"/>
                </a:solidFill>
                <a:ea typeface="+mn-lt"/>
                <a:cs typeface="+mn-lt"/>
              </a:rPr>
              <a:t> – Main code editor</a:t>
            </a:r>
            <a:endParaRPr lang="en-US">
              <a:solidFill>
                <a:srgbClr val="003A41"/>
              </a:solidFill>
            </a:endParaRPr>
          </a:p>
          <a:p>
            <a:pPr>
              <a:buFont typeface="Arial"/>
              <a:buChar char="•"/>
            </a:pPr>
            <a:r>
              <a:rPr lang="en-US" b="1">
                <a:solidFill>
                  <a:srgbClr val="003A41"/>
                </a:solidFill>
                <a:ea typeface="+mn-lt"/>
                <a:cs typeface="+mn-lt"/>
              </a:rPr>
              <a:t>TypeScript</a:t>
            </a:r>
            <a:r>
              <a:rPr lang="en-US">
                <a:solidFill>
                  <a:srgbClr val="003A41"/>
                </a:solidFill>
                <a:ea typeface="+mn-lt"/>
                <a:cs typeface="+mn-lt"/>
              </a:rPr>
              <a:t> – Language used for building services</a:t>
            </a:r>
            <a:endParaRPr lang="en-US">
              <a:solidFill>
                <a:srgbClr val="003A41"/>
              </a:solidFill>
            </a:endParaRPr>
          </a:p>
          <a:p>
            <a:pPr>
              <a:buFont typeface="Arial"/>
              <a:buChar char="•"/>
            </a:pPr>
            <a:r>
              <a:rPr lang="en-US" b="1">
                <a:solidFill>
                  <a:srgbClr val="003A41"/>
                </a:solidFill>
                <a:ea typeface="+mn-lt"/>
                <a:cs typeface="+mn-lt"/>
              </a:rPr>
              <a:t>HTML</a:t>
            </a:r>
            <a:r>
              <a:rPr lang="en-US">
                <a:solidFill>
                  <a:srgbClr val="003A41"/>
                </a:solidFill>
                <a:ea typeface="+mn-lt"/>
                <a:cs typeface="+mn-lt"/>
              </a:rPr>
              <a:t> – Used to create the dashboard interface</a:t>
            </a:r>
            <a:endParaRPr lang="en-US">
              <a:solidFill>
                <a:srgbClr val="003A41"/>
              </a:solidFill>
            </a:endParaRPr>
          </a:p>
          <a:p>
            <a:endParaRPr lang="en-US">
              <a:solidFill>
                <a:srgbClr val="003A41"/>
              </a:solidFill>
            </a:endParaRPr>
          </a:p>
          <a:p>
            <a:endParaRPr lang="en-US" b="1">
              <a:solidFill>
                <a:srgbClr val="003A41"/>
              </a:solidFill>
            </a:endParaRPr>
          </a:p>
          <a:p>
            <a:endParaRPr lang="en-US">
              <a:solidFill>
                <a:srgbClr val="003A41"/>
              </a:solidFill>
            </a:endParaRPr>
          </a:p>
          <a:p>
            <a:r>
              <a:rPr lang="en-US">
                <a:solidFill>
                  <a:srgbClr val="003A41"/>
                </a:solidFill>
              </a:rPr>
              <a:t>🗃️ </a:t>
            </a:r>
            <a:r>
              <a:rPr lang="en-US" b="1">
                <a:solidFill>
                  <a:srgbClr val="003A41"/>
                </a:solidFill>
              </a:rPr>
              <a:t>Data Management</a:t>
            </a:r>
            <a:endParaRPr lang="en-US">
              <a:solidFill>
                <a:srgbClr val="003A41"/>
              </a:solidFill>
            </a:endParaRPr>
          </a:p>
          <a:p>
            <a:pPr>
              <a:buFont typeface="Arial"/>
              <a:buChar char="•"/>
            </a:pPr>
            <a:r>
              <a:rPr lang="en-US" b="1" err="1">
                <a:solidFill>
                  <a:srgbClr val="003A41"/>
                </a:solidFill>
                <a:ea typeface="+mn-lt"/>
                <a:cs typeface="+mn-lt"/>
              </a:rPr>
              <a:t>pgAdmin</a:t>
            </a:r>
            <a:r>
              <a:rPr lang="en-US">
                <a:solidFill>
                  <a:srgbClr val="003A41"/>
                </a:solidFill>
                <a:ea typeface="+mn-lt"/>
                <a:cs typeface="+mn-lt"/>
              </a:rPr>
              <a:t> – PostgreSQL database management and querying</a:t>
            </a:r>
            <a:endParaRPr lang="en-US">
              <a:solidFill>
                <a:srgbClr val="003A41"/>
              </a:solidFill>
            </a:endParaRPr>
          </a:p>
          <a:p>
            <a:pPr>
              <a:buFont typeface="Arial"/>
              <a:buChar char="•"/>
            </a:pPr>
            <a:r>
              <a:rPr lang="en-US" b="1">
                <a:solidFill>
                  <a:srgbClr val="003A41"/>
                </a:solidFill>
                <a:ea typeface="+mn-lt"/>
                <a:cs typeface="+mn-lt"/>
              </a:rPr>
              <a:t>Docker</a:t>
            </a:r>
            <a:r>
              <a:rPr lang="en-US">
                <a:solidFill>
                  <a:srgbClr val="003A41"/>
                </a:solidFill>
                <a:ea typeface="+mn-lt"/>
                <a:cs typeface="+mn-lt"/>
              </a:rPr>
              <a:t> – Containerization for services and database deployment</a:t>
            </a:r>
          </a:p>
          <a:p>
            <a:br>
              <a:rPr lang="en-US">
                <a:solidFill>
                  <a:srgbClr val="003A41"/>
                </a:solidFill>
                <a:ea typeface="+mn-lt"/>
                <a:cs typeface="+mn-lt"/>
              </a:rPr>
            </a:br>
            <a:r>
              <a:rPr lang="en-US"/>
              <a:t>📂</a:t>
            </a:r>
            <a:r>
              <a:rPr lang="en-US" b="1">
                <a:solidFill>
                  <a:srgbClr val="003A41"/>
                </a:solidFill>
              </a:rPr>
              <a:t> Version Control</a:t>
            </a:r>
          </a:p>
          <a:p>
            <a:pPr>
              <a:buFont typeface="Arial"/>
              <a:buChar char="•"/>
            </a:pPr>
            <a:r>
              <a:rPr lang="en-US" b="1">
                <a:solidFill>
                  <a:srgbClr val="003A41"/>
                </a:solidFill>
                <a:ea typeface="+mn-lt"/>
                <a:cs typeface="+mn-lt"/>
              </a:rPr>
              <a:t>GitHub</a:t>
            </a:r>
            <a:r>
              <a:rPr lang="en-US">
                <a:solidFill>
                  <a:srgbClr val="003A41"/>
                </a:solidFill>
                <a:ea typeface="+mn-lt"/>
                <a:cs typeface="+mn-lt"/>
              </a:rPr>
              <a:t> – Code collaboration, version control, and repository hosting</a:t>
            </a:r>
            <a:endParaRPr lang="en-US"/>
          </a:p>
          <a:p>
            <a:pPr>
              <a:buFont typeface="Arial"/>
              <a:buChar char="•"/>
            </a:pPr>
            <a:endParaRPr lang="en-US">
              <a:solidFill>
                <a:srgbClr val="003A41"/>
              </a:solidFill>
            </a:endParaRPr>
          </a:p>
          <a:p>
            <a:endParaRPr lang="en-US">
              <a:solidFill>
                <a:srgbClr val="003A41"/>
              </a:solidFill>
            </a:endParaRPr>
          </a:p>
          <a:p>
            <a:endParaRPr lang="en-US">
              <a:solidFill>
                <a:srgbClr val="003A41"/>
              </a:solidFill>
            </a:endParaRPr>
          </a:p>
          <a:p>
            <a:pPr marL="342900" indent="-342900">
              <a:buAutoNum type="arabicPeriod"/>
            </a:pPr>
            <a:endParaRPr lang="en-US" b="1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C07E3-FAC4-7AD5-55E5-EF36C5ADDCD8}"/>
              </a:ext>
            </a:extLst>
          </p:cNvPr>
          <p:cNvSpPr txBox="1"/>
          <p:nvPr/>
        </p:nvSpPr>
        <p:spPr>
          <a:xfrm>
            <a:off x="6371665" y="1048871"/>
            <a:ext cx="5824817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800"/>
              </a:lnSpc>
            </a:pPr>
            <a:r>
              <a:rPr lang="en-US">
                <a:solidFill>
                  <a:srgbClr val="003A41"/>
                </a:solidFill>
                <a:cs typeface="Segoe UI"/>
              </a:rPr>
              <a:t>📡 </a:t>
            </a:r>
            <a:r>
              <a:rPr lang="en-US" b="1">
                <a:solidFill>
                  <a:srgbClr val="003A41"/>
                </a:solidFill>
                <a:cs typeface="Segoe UI"/>
              </a:rPr>
              <a:t>Communication &amp; Integration</a:t>
            </a:r>
            <a:r>
              <a:rPr lang="en-US">
                <a:cs typeface="Segoe UI"/>
              </a:rPr>
              <a:t>​</a:t>
            </a:r>
          </a:p>
          <a:p>
            <a:pPr marL="228600" indent="-228600">
              <a:lnSpc>
                <a:spcPts val="1800"/>
              </a:lnSpc>
              <a:buFont typeface="Arial,Sans-Serif"/>
              <a:buChar char="•"/>
            </a:pPr>
            <a:r>
              <a:rPr lang="en-US" b="1">
                <a:solidFill>
                  <a:srgbClr val="003A41"/>
                </a:solidFill>
                <a:cs typeface="Arial"/>
              </a:rPr>
              <a:t>OPC UA Server</a:t>
            </a:r>
            <a:r>
              <a:rPr lang="en-US">
                <a:solidFill>
                  <a:srgbClr val="003A41"/>
                </a:solidFill>
                <a:cs typeface="Arial"/>
              </a:rPr>
              <a:t> – Interface for robot data communication</a:t>
            </a:r>
            <a:r>
              <a:rPr lang="en-US">
                <a:cs typeface="Arial"/>
              </a:rPr>
              <a:t>​</a:t>
            </a:r>
          </a:p>
          <a:p>
            <a:pPr marL="228600" indent="-228600">
              <a:lnSpc>
                <a:spcPts val="1800"/>
              </a:lnSpc>
              <a:buFont typeface="Arial,Sans-Serif"/>
              <a:buChar char="•"/>
            </a:pPr>
            <a:r>
              <a:rPr lang="en-US" b="1">
                <a:solidFill>
                  <a:srgbClr val="003A41"/>
                </a:solidFill>
                <a:cs typeface="Arial"/>
              </a:rPr>
              <a:t>MQTT Broker</a:t>
            </a:r>
            <a:r>
              <a:rPr lang="en-US">
                <a:solidFill>
                  <a:srgbClr val="003A41"/>
                </a:solidFill>
                <a:cs typeface="Arial"/>
              </a:rPr>
              <a:t> – Lightweight messaging protocol for data transfer</a:t>
            </a:r>
            <a:r>
              <a:rPr lang="en-US">
                <a:cs typeface="Arial"/>
              </a:rPr>
              <a:t>​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003A41"/>
                </a:solidFill>
                <a:cs typeface="Arial"/>
              </a:rPr>
              <a:t>MQTT Explorer</a:t>
            </a:r>
            <a:r>
              <a:rPr lang="en-US">
                <a:solidFill>
                  <a:srgbClr val="003A41"/>
                </a:solidFill>
                <a:cs typeface="Arial"/>
              </a:rPr>
              <a:t> – Tool for visualizing MQTT topics and payloads</a:t>
            </a:r>
            <a:br>
              <a:rPr lang="en-US">
                <a:cs typeface="Arial"/>
              </a:rPr>
            </a:br>
            <a:br>
              <a:rPr lang="en-US">
                <a:cs typeface="Arial"/>
              </a:rPr>
            </a:br>
            <a:endParaRPr lang="en-US">
              <a:solidFill>
                <a:srgbClr val="003A41"/>
              </a:solidFill>
              <a:cs typeface="Arial"/>
            </a:endParaRPr>
          </a:p>
          <a:p>
            <a:r>
              <a:rPr lang="en-US">
                <a:solidFill>
                  <a:srgbClr val="003A41"/>
                </a:solidFill>
                <a:cs typeface="Arial"/>
              </a:rPr>
              <a:t>📊 </a:t>
            </a:r>
            <a:r>
              <a:rPr lang="en-US" b="1">
                <a:solidFill>
                  <a:srgbClr val="003A41"/>
                </a:solidFill>
                <a:cs typeface="Arial"/>
              </a:rPr>
              <a:t>Visualization &amp; Dashboard</a:t>
            </a:r>
            <a:endParaRPr lang="en-US">
              <a:solidFill>
                <a:srgbClr val="FFFFFF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>
                <a:solidFill>
                  <a:srgbClr val="003A41"/>
                </a:solidFill>
                <a:cs typeface="Arial"/>
              </a:rPr>
              <a:t>Grafana</a:t>
            </a:r>
            <a:r>
              <a:rPr lang="en-US">
                <a:solidFill>
                  <a:srgbClr val="003A41"/>
                </a:solidFill>
                <a:cs typeface="Arial"/>
              </a:rPr>
              <a:t> – Real-time data visualization and dashboard</a:t>
            </a:r>
            <a:endParaRPr lang="en-US">
              <a:solidFill>
                <a:srgbClr val="FFFFFF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>
                <a:solidFill>
                  <a:srgbClr val="003A41"/>
                </a:solidFill>
                <a:cs typeface="Arial"/>
              </a:rPr>
              <a:t>Custom HTML Dashboard</a:t>
            </a:r>
            <a:r>
              <a:rPr lang="en-US">
                <a:solidFill>
                  <a:srgbClr val="003A41"/>
                </a:solidFill>
                <a:cs typeface="Arial"/>
              </a:rPr>
              <a:t> – Custom display for robot data</a:t>
            </a:r>
            <a:endParaRPr lang="en-US">
              <a:solidFill>
                <a:srgbClr val="FFFFFF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FFFFFF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FFFFFF"/>
              </a:solidFill>
              <a:cs typeface="Arial"/>
            </a:endParaRPr>
          </a:p>
          <a:p>
            <a:r>
              <a:rPr lang="en-US">
                <a:solidFill>
                  <a:srgbClr val="003A41"/>
                </a:solidFill>
                <a:cs typeface="Arial"/>
              </a:rPr>
              <a:t>📋 </a:t>
            </a:r>
            <a:r>
              <a:rPr lang="en-US" b="1">
                <a:solidFill>
                  <a:srgbClr val="003A41"/>
                </a:solidFill>
                <a:cs typeface="Arial"/>
              </a:rPr>
              <a:t>Project Management</a:t>
            </a:r>
            <a:endParaRPr lang="en-US">
              <a:solidFill>
                <a:srgbClr val="FFFFFF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>
                <a:solidFill>
                  <a:srgbClr val="003A41"/>
                </a:solidFill>
                <a:cs typeface="Arial"/>
              </a:rPr>
              <a:t>Jira</a:t>
            </a:r>
            <a:r>
              <a:rPr lang="en-US">
                <a:solidFill>
                  <a:srgbClr val="003A41"/>
                </a:solidFill>
                <a:cs typeface="Arial"/>
              </a:rPr>
              <a:t> – Task tracking and sprint planning</a:t>
            </a:r>
            <a:endParaRPr lang="en-US">
              <a:solidFill>
                <a:srgbClr val="FFFFFF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b="1">
                <a:solidFill>
                  <a:srgbClr val="003A41"/>
                </a:solidFill>
                <a:cs typeface="Arial"/>
              </a:rPr>
              <a:t>Confluence</a:t>
            </a:r>
            <a:r>
              <a:rPr lang="en-US">
                <a:solidFill>
                  <a:srgbClr val="003A41"/>
                </a:solidFill>
                <a:cs typeface="Arial"/>
              </a:rPr>
              <a:t> – Documentation and team collaboration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84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977B1-C53F-5871-DAD8-3C00D3B26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876C-6BCD-B5AF-F8E0-64C738D3F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707" y="314121"/>
            <a:ext cx="12065601" cy="140411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800"/>
              <a:t>DEVELOP A VISUAL REPRESENTATION</a:t>
            </a: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8B4AFA-B9A9-7395-6370-0D79D3B1F6EE}"/>
              </a:ext>
            </a:extLst>
          </p:cNvPr>
          <p:cNvSpPr/>
          <p:nvPr/>
        </p:nvSpPr>
        <p:spPr>
          <a:xfrm>
            <a:off x="3866029" y="2913529"/>
            <a:ext cx="1411940" cy="1075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MS1 - Publisher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2FD908-C880-2065-6EDC-40FDD6949215}"/>
              </a:ext>
            </a:extLst>
          </p:cNvPr>
          <p:cNvCxnSpPr/>
          <p:nvPr/>
        </p:nvCxnSpPr>
        <p:spPr>
          <a:xfrm>
            <a:off x="1378323" y="3384176"/>
            <a:ext cx="694764" cy="112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4266DF7-25AF-BE43-BE4A-96EDA5EF2229}"/>
              </a:ext>
            </a:extLst>
          </p:cNvPr>
          <p:cNvSpPr/>
          <p:nvPr/>
        </p:nvSpPr>
        <p:spPr>
          <a:xfrm>
            <a:off x="2073088" y="3048000"/>
            <a:ext cx="1255058" cy="7956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OPC 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9796AA-D536-711E-25B9-73FE2FBDFA1F}"/>
              </a:ext>
            </a:extLst>
          </p:cNvPr>
          <p:cNvCxnSpPr>
            <a:cxnSpLocks/>
          </p:cNvCxnSpPr>
          <p:nvPr/>
        </p:nvCxnSpPr>
        <p:spPr>
          <a:xfrm>
            <a:off x="3171264" y="3440205"/>
            <a:ext cx="694764" cy="112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8994A75-3F64-D8FC-61CA-4559A7CDF5CE}"/>
              </a:ext>
            </a:extLst>
          </p:cNvPr>
          <p:cNvSpPr/>
          <p:nvPr/>
        </p:nvSpPr>
        <p:spPr>
          <a:xfrm>
            <a:off x="5972735" y="3048000"/>
            <a:ext cx="1255058" cy="7956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MQTT Broker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BA1849-80CD-95F6-1035-AA6819E422C5}"/>
              </a:ext>
            </a:extLst>
          </p:cNvPr>
          <p:cNvCxnSpPr>
            <a:cxnSpLocks/>
          </p:cNvCxnSpPr>
          <p:nvPr/>
        </p:nvCxnSpPr>
        <p:spPr>
          <a:xfrm>
            <a:off x="5277969" y="3507440"/>
            <a:ext cx="694764" cy="112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3DD1B1-3BDA-C3F1-2659-4E485850236E}"/>
              </a:ext>
            </a:extLst>
          </p:cNvPr>
          <p:cNvCxnSpPr>
            <a:cxnSpLocks/>
          </p:cNvCxnSpPr>
          <p:nvPr/>
        </p:nvCxnSpPr>
        <p:spPr>
          <a:xfrm>
            <a:off x="7227792" y="3507439"/>
            <a:ext cx="694764" cy="112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768FE7C-3414-1549-38CB-148E5028112A}"/>
              </a:ext>
            </a:extLst>
          </p:cNvPr>
          <p:cNvSpPr/>
          <p:nvPr/>
        </p:nvSpPr>
        <p:spPr>
          <a:xfrm>
            <a:off x="4101352" y="4885763"/>
            <a:ext cx="1411940" cy="1075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/>
              <a:t>MS3 - API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83AFBA-874F-2CEF-27E4-8EF85B1BAFC9}"/>
              </a:ext>
            </a:extLst>
          </p:cNvPr>
          <p:cNvCxnSpPr>
            <a:cxnSpLocks/>
          </p:cNvCxnSpPr>
          <p:nvPr/>
        </p:nvCxnSpPr>
        <p:spPr>
          <a:xfrm>
            <a:off x="9334497" y="3507439"/>
            <a:ext cx="694764" cy="112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F2E57AA-7A1E-96DF-53B0-FD0D3773F224}"/>
              </a:ext>
            </a:extLst>
          </p:cNvPr>
          <p:cNvSpPr/>
          <p:nvPr/>
        </p:nvSpPr>
        <p:spPr>
          <a:xfrm>
            <a:off x="10029264" y="3048000"/>
            <a:ext cx="1255058" cy="7956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Database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A5C269-F747-89BF-AA2F-71E2FEEB53B4}"/>
              </a:ext>
            </a:extLst>
          </p:cNvPr>
          <p:cNvSpPr/>
          <p:nvPr/>
        </p:nvSpPr>
        <p:spPr>
          <a:xfrm>
            <a:off x="7922557" y="2980763"/>
            <a:ext cx="1411940" cy="1075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/>
              <a:t>MS2 - Ingestion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0D0A2D-C07B-746C-A4DF-CF88D9C7580A}"/>
              </a:ext>
            </a:extLst>
          </p:cNvPr>
          <p:cNvCxnSpPr>
            <a:cxnSpLocks/>
          </p:cNvCxnSpPr>
          <p:nvPr/>
        </p:nvCxnSpPr>
        <p:spPr>
          <a:xfrm>
            <a:off x="5434852" y="5423645"/>
            <a:ext cx="694764" cy="112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AE3CC63-6E93-09B2-33E9-B54E32A7B62B}"/>
              </a:ext>
            </a:extLst>
          </p:cNvPr>
          <p:cNvSpPr/>
          <p:nvPr/>
        </p:nvSpPr>
        <p:spPr>
          <a:xfrm>
            <a:off x="6129617" y="5042645"/>
            <a:ext cx="1602440" cy="918882"/>
          </a:xfrm>
          <a:prstGeom prst="rect">
            <a:avLst/>
          </a:prstGeom>
          <a:noFill/>
          <a:ln w="57150">
            <a:solidFill>
              <a:srgbClr val="003A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3A41"/>
                </a:solidFill>
              </a:rPr>
              <a:t>DASHBOARD</a:t>
            </a:r>
          </a:p>
        </p:txBody>
      </p:sp>
      <p:pic>
        <p:nvPicPr>
          <p:cNvPr id="20" name="Graphic 19" descr="Gauge with solid fill">
            <a:extLst>
              <a:ext uri="{FF2B5EF4-FFF2-40B4-BE49-F238E27FC236}">
                <a16:creationId xmlns:a16="http://schemas.microsoft.com/office/drawing/2014/main" id="{4DD90079-91C4-1CA0-E9D3-AC4D2411D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6063" y="5593976"/>
            <a:ext cx="443753" cy="443753"/>
          </a:xfrm>
          <a:prstGeom prst="rect">
            <a:avLst/>
          </a:prstGeom>
        </p:spPr>
      </p:pic>
      <p:pic>
        <p:nvPicPr>
          <p:cNvPr id="21" name="Graphic 20" descr="Gauge with solid fill">
            <a:extLst>
              <a:ext uri="{FF2B5EF4-FFF2-40B4-BE49-F238E27FC236}">
                <a16:creationId xmlns:a16="http://schemas.microsoft.com/office/drawing/2014/main" id="{BCD3E83E-2E1F-B789-B557-1E0F1085C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1857" y="5593976"/>
            <a:ext cx="443753" cy="443753"/>
          </a:xfrm>
          <a:prstGeom prst="rect">
            <a:avLst/>
          </a:prstGeom>
        </p:spPr>
      </p:pic>
      <p:pic>
        <p:nvPicPr>
          <p:cNvPr id="24" name="Graphic 23" descr="Whale with solid fill">
            <a:extLst>
              <a:ext uri="{FF2B5EF4-FFF2-40B4-BE49-F238E27FC236}">
                <a16:creationId xmlns:a16="http://schemas.microsoft.com/office/drawing/2014/main" id="{53399D20-583E-F3D7-87C7-2898A0062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8339" y="6199093"/>
            <a:ext cx="656665" cy="65666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3FAEC5-BEF4-F0E6-1288-01F996A79645}"/>
              </a:ext>
            </a:extLst>
          </p:cNvPr>
          <p:cNvCxnSpPr/>
          <p:nvPr/>
        </p:nvCxnSpPr>
        <p:spPr>
          <a:xfrm>
            <a:off x="11284323" y="3507441"/>
            <a:ext cx="437029" cy="11205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CC8F7B-F2DF-0652-9B11-82D9E3400158}"/>
              </a:ext>
            </a:extLst>
          </p:cNvPr>
          <p:cNvCxnSpPr>
            <a:cxnSpLocks/>
          </p:cNvCxnSpPr>
          <p:nvPr/>
        </p:nvCxnSpPr>
        <p:spPr>
          <a:xfrm>
            <a:off x="3451411" y="4684058"/>
            <a:ext cx="8314762" cy="33617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48EC13D-889C-784F-F64E-54AA22D2A4A3}"/>
              </a:ext>
            </a:extLst>
          </p:cNvPr>
          <p:cNvCxnSpPr/>
          <p:nvPr/>
        </p:nvCxnSpPr>
        <p:spPr>
          <a:xfrm flipH="1">
            <a:off x="11743763" y="3496234"/>
            <a:ext cx="1" cy="1243853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1FF05F-25B1-5952-6686-6F44AA2DC760}"/>
              </a:ext>
            </a:extLst>
          </p:cNvPr>
          <p:cNvCxnSpPr>
            <a:cxnSpLocks/>
          </p:cNvCxnSpPr>
          <p:nvPr/>
        </p:nvCxnSpPr>
        <p:spPr>
          <a:xfrm>
            <a:off x="3451521" y="4669356"/>
            <a:ext cx="1" cy="739590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4C6D67-8F7A-B83A-4920-479BE9758BFD}"/>
              </a:ext>
            </a:extLst>
          </p:cNvPr>
          <p:cNvCxnSpPr>
            <a:cxnSpLocks/>
          </p:cNvCxnSpPr>
          <p:nvPr/>
        </p:nvCxnSpPr>
        <p:spPr>
          <a:xfrm>
            <a:off x="3451411" y="5401234"/>
            <a:ext cx="694764" cy="112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A797F9-1EC5-993D-812F-12ADC863FD76}"/>
              </a:ext>
            </a:extLst>
          </p:cNvPr>
          <p:cNvCxnSpPr>
            <a:cxnSpLocks/>
          </p:cNvCxnSpPr>
          <p:nvPr/>
        </p:nvCxnSpPr>
        <p:spPr>
          <a:xfrm flipV="1">
            <a:off x="8621148" y="2569424"/>
            <a:ext cx="7379" cy="4949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898A9B-CC14-11A3-3E98-59BA9B1C159C}"/>
              </a:ext>
            </a:extLst>
          </p:cNvPr>
          <p:cNvCxnSpPr>
            <a:cxnSpLocks/>
          </p:cNvCxnSpPr>
          <p:nvPr/>
        </p:nvCxnSpPr>
        <p:spPr>
          <a:xfrm>
            <a:off x="4777257" y="5776766"/>
            <a:ext cx="2732" cy="4706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Whale with solid fill">
            <a:extLst>
              <a:ext uri="{FF2B5EF4-FFF2-40B4-BE49-F238E27FC236}">
                <a16:creationId xmlns:a16="http://schemas.microsoft.com/office/drawing/2014/main" id="{7A9AE90E-5174-8358-4FF0-1921E580C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8739" y="1929105"/>
            <a:ext cx="656665" cy="656665"/>
          </a:xfrm>
          <a:prstGeom prst="rect">
            <a:avLst/>
          </a:prstGeom>
        </p:spPr>
      </p:pic>
      <p:pic>
        <p:nvPicPr>
          <p:cNvPr id="36" name="Graphic 35" descr="Whale with solid fill">
            <a:extLst>
              <a:ext uri="{FF2B5EF4-FFF2-40B4-BE49-F238E27FC236}">
                <a16:creationId xmlns:a16="http://schemas.microsoft.com/office/drawing/2014/main" id="{99A91D14-5E1B-E6E2-F7AB-5F33FAA01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7390" y="1994153"/>
            <a:ext cx="656665" cy="656665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CE08F02F-592C-045A-548C-666E3FC83233}"/>
              </a:ext>
            </a:extLst>
          </p:cNvPr>
          <p:cNvSpPr txBox="1">
            <a:spLocks/>
          </p:cNvSpPr>
          <p:nvPr/>
        </p:nvSpPr>
        <p:spPr>
          <a:xfrm>
            <a:off x="129763" y="-391849"/>
            <a:ext cx="12065601" cy="1404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u="sng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SYSTEM ARCHITECTURE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CA66DE-02F4-F600-28B9-1D9D542388FA}"/>
              </a:ext>
            </a:extLst>
          </p:cNvPr>
          <p:cNvSpPr txBox="1"/>
          <p:nvPr/>
        </p:nvSpPr>
        <p:spPr>
          <a:xfrm>
            <a:off x="9933876" y="3794694"/>
            <a:ext cx="157232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003A41"/>
                </a:solidFill>
              </a:rPr>
              <a:t>Robot_data-team2</a:t>
            </a:r>
            <a:r>
              <a:rPr lang="en-US">
                <a:solidFill>
                  <a:srgbClr val="003A41"/>
                </a:solidFill>
              </a:rPr>
              <a:t> </a:t>
            </a:r>
            <a:r>
              <a:rPr lang="en-US" sz="1600">
                <a:solidFill>
                  <a:srgbClr val="003A41"/>
                </a:solidFill>
              </a:rPr>
              <a:t>table</a:t>
            </a:r>
          </a:p>
        </p:txBody>
      </p:sp>
      <p:pic>
        <p:nvPicPr>
          <p:cNvPr id="4" name="Graphic 3" descr="Whale with solid fill">
            <a:extLst>
              <a:ext uri="{FF2B5EF4-FFF2-40B4-BE49-F238E27FC236}">
                <a16:creationId xmlns:a16="http://schemas.microsoft.com/office/drawing/2014/main" id="{19EE97BF-B504-8593-91D0-65D0CB61E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6" y="5962128"/>
            <a:ext cx="656665" cy="6566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F16413-F8BB-B4F3-3546-C45A18B8C126}"/>
              </a:ext>
            </a:extLst>
          </p:cNvPr>
          <p:cNvSpPr txBox="1"/>
          <p:nvPr/>
        </p:nvSpPr>
        <p:spPr>
          <a:xfrm>
            <a:off x="659778" y="6145743"/>
            <a:ext cx="157232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003A41"/>
                </a:solidFill>
              </a:rPr>
              <a:t>Docker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08B7DB-4862-263E-307F-63D719180B0B}"/>
              </a:ext>
            </a:extLst>
          </p:cNvPr>
          <p:cNvCxnSpPr>
            <a:cxnSpLocks/>
          </p:cNvCxnSpPr>
          <p:nvPr/>
        </p:nvCxnSpPr>
        <p:spPr>
          <a:xfrm flipV="1">
            <a:off x="4569538" y="2504375"/>
            <a:ext cx="7379" cy="4949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Robot Hand with solid fill">
            <a:extLst>
              <a:ext uri="{FF2B5EF4-FFF2-40B4-BE49-F238E27FC236}">
                <a16:creationId xmlns:a16="http://schemas.microsoft.com/office/drawing/2014/main" id="{5BCDE91D-A6C3-E706-64DF-AFF2365BC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39" y="2748776"/>
            <a:ext cx="1248936" cy="123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9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7F31B-C182-27FA-89E6-DBDB6755B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B505A-0036-EE3D-969E-7762D106E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28" y="314122"/>
            <a:ext cx="12065601" cy="1404114"/>
          </a:xfrm>
        </p:spPr>
        <p:txBody>
          <a:bodyPr>
            <a:normAutofit/>
          </a:bodyPr>
          <a:lstStyle/>
          <a:p>
            <a:r>
              <a:rPr lang="en-US" sz="2800"/>
              <a:t>2. Design an API for Team 3's Database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F7AEE0-21FF-E279-7810-80228D7C306D}"/>
              </a:ext>
            </a:extLst>
          </p:cNvPr>
          <p:cNvSpPr/>
          <p:nvPr/>
        </p:nvSpPr>
        <p:spPr>
          <a:xfrm>
            <a:off x="5995146" y="2857498"/>
            <a:ext cx="1411940" cy="1075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/>
              <a:t>MS* -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A9866C-FD7F-B6F7-11FF-BE79F8D77A7B}"/>
              </a:ext>
            </a:extLst>
          </p:cNvPr>
          <p:cNvSpPr/>
          <p:nvPr/>
        </p:nvSpPr>
        <p:spPr>
          <a:xfrm>
            <a:off x="4112558" y="2991970"/>
            <a:ext cx="1255058" cy="7956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Team's 3 Database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93DD57-2D4E-12CC-4514-2ADACEC38423}"/>
              </a:ext>
            </a:extLst>
          </p:cNvPr>
          <p:cNvCxnSpPr>
            <a:cxnSpLocks/>
          </p:cNvCxnSpPr>
          <p:nvPr/>
        </p:nvCxnSpPr>
        <p:spPr>
          <a:xfrm>
            <a:off x="5300382" y="3384175"/>
            <a:ext cx="694764" cy="112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873B34-31EA-1984-55EE-98DFD663D7EA}"/>
              </a:ext>
            </a:extLst>
          </p:cNvPr>
          <p:cNvSpPr txBox="1"/>
          <p:nvPr/>
        </p:nvSpPr>
        <p:spPr>
          <a:xfrm>
            <a:off x="62753" y="186018"/>
            <a:ext cx="89960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u="sng" cap="all">
                <a:solidFill>
                  <a:srgbClr val="003A41"/>
                </a:solidFill>
                <a:latin typeface="Aptos"/>
              </a:rPr>
              <a:t>SYSTEM ARCHITECTURE</a:t>
            </a:r>
            <a:r>
              <a:rPr lang="en-US" sz="4800">
                <a:latin typeface="Aptos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0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91D1E-E65C-5551-1752-3B8B0B01B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51D4-97E8-CC86-0820-058A630F1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63" y="224474"/>
            <a:ext cx="12065601" cy="1404114"/>
          </a:xfrm>
        </p:spPr>
        <p:txBody>
          <a:bodyPr>
            <a:normAutofit/>
          </a:bodyPr>
          <a:lstStyle/>
          <a:p>
            <a:r>
              <a:rPr lang="en-US" sz="2800"/>
              <a:t>3. Implement a Visual Interface Using Team 1’s API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4ECFB6-8714-DFF2-4C23-4C4B3989B397}"/>
              </a:ext>
            </a:extLst>
          </p:cNvPr>
          <p:cNvSpPr/>
          <p:nvPr/>
        </p:nvSpPr>
        <p:spPr>
          <a:xfrm>
            <a:off x="3664322" y="2879910"/>
            <a:ext cx="1411940" cy="1075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/>
              <a:t>Team's 1 MS - API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E2984E-7280-8C97-93C6-82BE8EA78458}"/>
              </a:ext>
            </a:extLst>
          </p:cNvPr>
          <p:cNvCxnSpPr>
            <a:cxnSpLocks/>
          </p:cNvCxnSpPr>
          <p:nvPr/>
        </p:nvCxnSpPr>
        <p:spPr>
          <a:xfrm>
            <a:off x="5076263" y="3384174"/>
            <a:ext cx="694764" cy="112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D72D9EA-88C4-9036-F963-BE7C6EE7B509}"/>
              </a:ext>
            </a:extLst>
          </p:cNvPr>
          <p:cNvSpPr/>
          <p:nvPr/>
        </p:nvSpPr>
        <p:spPr>
          <a:xfrm>
            <a:off x="5771028" y="3003174"/>
            <a:ext cx="1602440" cy="918882"/>
          </a:xfrm>
          <a:prstGeom prst="rect">
            <a:avLst/>
          </a:prstGeom>
          <a:noFill/>
          <a:ln w="28575">
            <a:solidFill>
              <a:srgbClr val="003A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3A41"/>
                </a:solidFill>
              </a:rPr>
              <a:t>DASHBOARD</a:t>
            </a:r>
          </a:p>
        </p:txBody>
      </p:sp>
      <p:pic>
        <p:nvPicPr>
          <p:cNvPr id="9" name="Graphic 8" descr="Gauge with solid fill">
            <a:extLst>
              <a:ext uri="{FF2B5EF4-FFF2-40B4-BE49-F238E27FC236}">
                <a16:creationId xmlns:a16="http://schemas.microsoft.com/office/drawing/2014/main" id="{335D0FFE-7C60-C00F-E7D5-6AFC30AB8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1711" y="3576917"/>
            <a:ext cx="331694" cy="3653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A00FD9-B304-E023-C470-D6BDE675933E}"/>
              </a:ext>
            </a:extLst>
          </p:cNvPr>
          <p:cNvSpPr txBox="1"/>
          <p:nvPr/>
        </p:nvSpPr>
        <p:spPr>
          <a:xfrm>
            <a:off x="62753" y="186018"/>
            <a:ext cx="89960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u="sng" cap="all">
                <a:solidFill>
                  <a:srgbClr val="003A41"/>
                </a:solidFill>
                <a:latin typeface="Aptos"/>
              </a:rPr>
              <a:t>SYSTEM ARCHITECTURE</a:t>
            </a:r>
            <a:r>
              <a:rPr lang="en-US" sz="4800">
                <a:latin typeface="Aptos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13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AA463-F531-1FC1-6826-167C367BDD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912" y="1634876"/>
            <a:ext cx="7144095" cy="993917"/>
          </a:xfrm>
        </p:spPr>
        <p:txBody>
          <a:bodyPr/>
          <a:lstStyle/>
          <a:p>
            <a:pPr>
              <a:spcBef>
                <a:spcPts val="100"/>
              </a:spcBef>
            </a:pPr>
            <a:r>
              <a:rPr lang="en-US" sz="6000" b="1" cap="all">
                <a:solidFill>
                  <a:srgbClr val="FFFFFF"/>
                </a:solidFill>
                <a:latin typeface="Aptos"/>
              </a:rPr>
              <a:t>demonstration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09C47-1510-1D6F-8E24-6B7F63E0D5B1}"/>
              </a:ext>
            </a:extLst>
          </p:cNvPr>
          <p:cNvSpPr txBox="1"/>
          <p:nvPr/>
        </p:nvSpPr>
        <p:spPr>
          <a:xfrm>
            <a:off x="2033184" y="3168804"/>
            <a:ext cx="83204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/>
              <a:t>Github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Docker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MQTT Explorer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Database (academy 07)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HBOT visualization dashboard</a:t>
            </a:r>
            <a:endParaRPr lang="en-US" b="1"/>
          </a:p>
          <a:p>
            <a:pPr marL="285750" indent="-285750">
              <a:buFont typeface="Arial"/>
              <a:buChar char="•"/>
            </a:pPr>
            <a:r>
              <a:rPr lang="en-US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Secondary Dashboard using Team's 1 API</a:t>
            </a:r>
            <a:r>
              <a:rPr lang="en-US" b="1"/>
              <a:t> / GRAFANA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created using Team's 3 database</a:t>
            </a:r>
            <a:r>
              <a:rPr lang="en-US" b="1" dirty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365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6DEF2-4D04-2C95-0F3F-41A44CB4B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59F51-CDFD-B393-202E-AAD249585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63" y="78798"/>
            <a:ext cx="12065601" cy="2009231"/>
          </a:xfrm>
        </p:spPr>
        <p:txBody>
          <a:bodyPr>
            <a:normAutofit/>
          </a:bodyPr>
          <a:lstStyle/>
          <a:p>
            <a:r>
              <a:rPr lang="en-US"/>
              <a:t>Challenges and 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131667632"/>
      </p:ext>
    </p:extLst>
  </p:cSld>
  <p:clrMapOvr>
    <a:masterClrMapping/>
  </p:clrMapOvr>
</p:sld>
</file>

<file path=ppt/theme/theme1.xml><?xml version="1.0" encoding="utf-8"?>
<a:theme xmlns:a="http://schemas.openxmlformats.org/drawingml/2006/main" name="BoldUnderlinesKeynote">
  <a:themeElements>
    <a:clrScheme name="NB - Keynote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003A41"/>
      </a:accent1>
      <a:accent2>
        <a:srgbClr val="ECEBE3"/>
      </a:accent2>
      <a:accent3>
        <a:srgbClr val="400023"/>
      </a:accent3>
      <a:accent4>
        <a:srgbClr val="68989E"/>
      </a:accent4>
      <a:accent5>
        <a:srgbClr val="BFB360"/>
      </a:accent5>
      <a:accent6>
        <a:srgbClr val="BF6093"/>
      </a:accent6>
      <a:hlink>
        <a:srgbClr val="169C9A"/>
      </a:hlink>
      <a:folHlink>
        <a:srgbClr val="E15C3D"/>
      </a:folHlink>
    </a:clrScheme>
    <a:fontScheme name="Custom 9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underlines_Keynote Presentation_win32_SD_V6" id="{2E4BD6BE-EDBA-4874-AB9D-636E4FC122AE}" vid="{8D72B77C-6D88-44A2-BA2D-A253103BF7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782DA7-86C0-4A84-A860-11A1E6E3FB6B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3A9C388-2C06-4AF2-857C-74055069A29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BoldUnderlinesKeynote</vt:lpstr>
      <vt:lpstr>Iot training 2025  cohort 5  group 2  team 2</vt:lpstr>
      <vt:lpstr>OUR TEAM</vt:lpstr>
      <vt:lpstr>Project deliverables</vt:lpstr>
      <vt:lpstr>Tools and technologies</vt:lpstr>
      <vt:lpstr>DEVELOP A VISUAL REPRESENTATION</vt:lpstr>
      <vt:lpstr>2. Design an API for Team 3's Database</vt:lpstr>
      <vt:lpstr>3. Implement a Visual Interface Using Team 1’s API</vt:lpstr>
      <vt:lpstr>PowerPoint Presentation</vt:lpstr>
      <vt:lpstr>Challenges and lessons learned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53</cp:revision>
  <dcterms:created xsi:type="dcterms:W3CDTF">2025-06-26T13:46:03Z</dcterms:created>
  <dcterms:modified xsi:type="dcterms:W3CDTF">2025-06-27T13:51:04Z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e798273d-f5aa-46da-8e10-241f6dcd5f2d_Enabled">
    <vt:lpwstr>true</vt:lpwstr>
  </property>
  <property fmtid="{D5CDD505-2E9C-101B-9397-08002B2CF9AE}" pid="5" name="MSIP_Label_e798273d-f5aa-46da-8e10-241f6dcd5f2d_SetDate">
    <vt:lpwstr>2025-06-26T13:46:10Z</vt:lpwstr>
  </property>
  <property fmtid="{D5CDD505-2E9C-101B-9397-08002B2CF9AE}" pid="6" name="MSIP_Label_e798273d-f5aa-46da-8e10-241f6dcd5f2d_Method">
    <vt:lpwstr>Standard</vt:lpwstr>
  </property>
  <property fmtid="{D5CDD505-2E9C-101B-9397-08002B2CF9AE}" pid="7" name="MSIP_Label_e798273d-f5aa-46da-8e10-241f6dcd5f2d_Name">
    <vt:lpwstr>e798273d-f5aa-46da-8e10-241f6dcd5f2d</vt:lpwstr>
  </property>
  <property fmtid="{D5CDD505-2E9C-101B-9397-08002B2CF9AE}" pid="8" name="MSIP_Label_e798273d-f5aa-46da-8e10-241f6dcd5f2d_SiteId">
    <vt:lpwstr>c760270c-f3da-4cfa-9737-03808ef5579f</vt:lpwstr>
  </property>
  <property fmtid="{D5CDD505-2E9C-101B-9397-08002B2CF9AE}" pid="9" name="MSIP_Label_e798273d-f5aa-46da-8e10-241f6dcd5f2d_ActionId">
    <vt:lpwstr>f259cd83-1020-4e9c-ba25-63504b4f1e30</vt:lpwstr>
  </property>
  <property fmtid="{D5CDD505-2E9C-101B-9397-08002B2CF9AE}" pid="10" name="MSIP_Label_e798273d-f5aa-46da-8e10-241f6dcd5f2d_ContentBits">
    <vt:lpwstr>0</vt:lpwstr>
  </property>
  <property fmtid="{D5CDD505-2E9C-101B-9397-08002B2CF9AE}" pid="11" name="MSIP_Label_e798273d-f5aa-46da-8e10-241f6dcd5f2d_Tag">
    <vt:lpwstr>10, 3, 0, 2</vt:lpwstr>
  </property>
</Properties>
</file>